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rels" ContentType="application/vnd.openxmlformats-package.relationships+xml"/>
  <Default Extension="xml" ContentType="application/xml"/>
  <Default Extension="vsdx" ContentType="application/vnd.ms-visio.drawing"/>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3"/>
  </p:notesMasterIdLst>
  <p:sldIdLst>
    <p:sldId id="977" r:id="rId2"/>
    <p:sldId id="1091" r:id="rId3"/>
    <p:sldId id="1092" r:id="rId4"/>
    <p:sldId id="1159" r:id="rId5"/>
    <p:sldId id="1160" r:id="rId6"/>
    <p:sldId id="1161" r:id="rId7"/>
    <p:sldId id="1162" r:id="rId8"/>
    <p:sldId id="1163" r:id="rId9"/>
    <p:sldId id="1164" r:id="rId10"/>
    <p:sldId id="1093" r:id="rId11"/>
    <p:sldId id="1096" r:id="rId12"/>
    <p:sldId id="1105" r:id="rId13"/>
    <p:sldId id="1106" r:id="rId14"/>
    <p:sldId id="1107" r:id="rId15"/>
    <p:sldId id="1094" r:id="rId16"/>
    <p:sldId id="1122" r:id="rId17"/>
    <p:sldId id="1110" r:id="rId18"/>
    <p:sldId id="1112" r:id="rId19"/>
    <p:sldId id="1113" r:id="rId20"/>
    <p:sldId id="1114" r:id="rId21"/>
    <p:sldId id="1115" r:id="rId22"/>
    <p:sldId id="1116" r:id="rId23"/>
    <p:sldId id="1117" r:id="rId24"/>
    <p:sldId id="1118" r:id="rId25"/>
    <p:sldId id="1119" r:id="rId26"/>
    <p:sldId id="1120" r:id="rId27"/>
    <p:sldId id="1121" r:id="rId28"/>
    <p:sldId id="1123" r:id="rId29"/>
    <p:sldId id="1125" r:id="rId30"/>
    <p:sldId id="1124" r:id="rId31"/>
    <p:sldId id="1126" r:id="rId32"/>
    <p:sldId id="1128" r:id="rId33"/>
    <p:sldId id="1130" r:id="rId34"/>
    <p:sldId id="1129" r:id="rId35"/>
    <p:sldId id="1131" r:id="rId36"/>
    <p:sldId id="1132" r:id="rId37"/>
    <p:sldId id="1134" r:id="rId38"/>
    <p:sldId id="1135" r:id="rId39"/>
    <p:sldId id="1133" r:id="rId40"/>
    <p:sldId id="1137" r:id="rId41"/>
    <p:sldId id="1166" r:id="rId42"/>
    <p:sldId id="1136" r:id="rId43"/>
    <p:sldId id="1139" r:id="rId44"/>
    <p:sldId id="1140" r:id="rId45"/>
    <p:sldId id="1141" r:id="rId46"/>
    <p:sldId id="1143" r:id="rId47"/>
    <p:sldId id="1145" r:id="rId48"/>
    <p:sldId id="1144" r:id="rId49"/>
    <p:sldId id="1146" r:id="rId50"/>
    <p:sldId id="1148" r:id="rId51"/>
    <p:sldId id="1147" r:id="rId52"/>
    <p:sldId id="1149" r:id="rId53"/>
    <p:sldId id="1150" r:id="rId54"/>
    <p:sldId id="1151" r:id="rId55"/>
    <p:sldId id="1153" r:id="rId56"/>
    <p:sldId id="1154" r:id="rId57"/>
    <p:sldId id="1155" r:id="rId58"/>
    <p:sldId id="1156" r:id="rId59"/>
    <p:sldId id="1157" r:id="rId60"/>
    <p:sldId id="1158" r:id="rId61"/>
    <p:sldId id="1089" r:id="rId62"/>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99FF"/>
    <a:srgbClr val="008000"/>
    <a:srgbClr val="FF9900"/>
    <a:srgbClr val="5F5F5F"/>
    <a:srgbClr val="FFCC00"/>
    <a:srgbClr val="6666FF"/>
    <a:srgbClr val="0033CC"/>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405" autoAdjust="0"/>
    <p:restoredTop sz="83569" autoAdjust="0"/>
  </p:normalViewPr>
  <p:slideViewPr>
    <p:cSldViewPr>
      <p:cViewPr varScale="1">
        <p:scale>
          <a:sx n="52" d="100"/>
          <a:sy n="52" d="100"/>
        </p:scale>
        <p:origin x="1668" y="30"/>
      </p:cViewPr>
      <p:guideLst>
        <p:guide orient="horz" pos="2160"/>
        <p:guide pos="2880"/>
      </p:guideLst>
    </p:cSldViewPr>
  </p:slideViewPr>
  <p:outlineViewPr>
    <p:cViewPr>
      <p:scale>
        <a:sx n="33" d="100"/>
        <a:sy n="33" d="100"/>
      </p:scale>
      <p:origin x="0" y="32100"/>
    </p:cViewPr>
  </p:outlin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iagrams/colors1.xml><?xml version="1.0" encoding="utf-8"?>
<dgm:colorsDef xmlns:dgm="http://schemas.openxmlformats.org/drawingml/2006/diagram" xmlns:a="http://schemas.openxmlformats.org/drawingml/2006/main" uniqueId="urn:microsoft.com/office/officeart/2005/8/colors/accent2_2#3">
  <dgm:title val=""/>
  <dgm:desc val=""/>
  <dgm:catLst>
    <dgm:cat type="accent2" pri="11200"/>
  </dgm:catLst>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FDCE94C7-D2D4-4B0A-9203-E42C163B774D}" type="doc">
      <dgm:prSet loTypeId="urn:microsoft.com/office/officeart/2005/8/layout/bProcess3#2" loCatId="process" qsTypeId="urn:microsoft.com/office/officeart/2005/8/quickstyle/3d1#3" qsCatId="3D" csTypeId="urn:microsoft.com/office/officeart/2005/8/colors/accent2_2#3" csCatId="accent2" phldr="1"/>
      <dgm:spPr/>
      <dgm:t>
        <a:bodyPr/>
        <a:lstStyle/>
        <a:p>
          <a:endParaRPr lang="zh-CN" altLang="en-US"/>
        </a:p>
      </dgm:t>
    </dgm:pt>
    <dgm:pt modelId="{113C4542-B0BE-45B5-86D9-A2563D02FD30}">
      <dgm:prSet phldrT="[文本]"/>
      <dgm:spPr/>
      <dgm:t>
        <a:bodyPr/>
        <a:lstStyle/>
        <a:p>
          <a:r>
            <a:rPr lang="zh-CN" altLang="en-US" dirty="0" smtClean="0"/>
            <a:t>确认攻击目标</a:t>
          </a:r>
          <a:endParaRPr lang="zh-CN" altLang="en-US" dirty="0"/>
        </a:p>
      </dgm:t>
    </dgm:pt>
    <dgm:pt modelId="{CFE342C5-AD77-4B84-BF1F-E5DF8ACC58A1}" type="parTrans" cxnId="{83133D84-BD8B-4EE1-AB20-ED669CEF0333}">
      <dgm:prSet/>
      <dgm:spPr/>
      <dgm:t>
        <a:bodyPr/>
        <a:lstStyle/>
        <a:p>
          <a:endParaRPr lang="zh-CN" altLang="en-US"/>
        </a:p>
      </dgm:t>
    </dgm:pt>
    <dgm:pt modelId="{A8682038-8F68-46F3-8696-25A80EAB0E3B}" type="sibTrans" cxnId="{83133D84-BD8B-4EE1-AB20-ED669CEF0333}">
      <dgm:prSet/>
      <dgm:spPr/>
      <dgm:t>
        <a:bodyPr/>
        <a:lstStyle/>
        <a:p>
          <a:endParaRPr lang="zh-CN" altLang="en-US"/>
        </a:p>
      </dgm:t>
    </dgm:pt>
    <dgm:pt modelId="{79C67E42-6945-4887-A8BE-2BEECD1BD89A}">
      <dgm:prSet phldrT="[文本]"/>
      <dgm:spPr/>
      <dgm:t>
        <a:bodyPr/>
        <a:lstStyle/>
        <a:p>
          <a:r>
            <a:rPr lang="zh-CN" altLang="en-US" dirty="0" smtClean="0"/>
            <a:t>使要冒充主机无法响应目标主机</a:t>
          </a:r>
          <a:endParaRPr lang="zh-CN" altLang="en-US" dirty="0"/>
        </a:p>
      </dgm:t>
    </dgm:pt>
    <dgm:pt modelId="{0EDEF5B1-E60A-4F83-B1B3-C57B93E15806}" type="parTrans" cxnId="{48EC98C0-D0F4-43C4-A806-5F0480DEAFD4}">
      <dgm:prSet/>
      <dgm:spPr/>
      <dgm:t>
        <a:bodyPr/>
        <a:lstStyle/>
        <a:p>
          <a:endParaRPr lang="zh-CN" altLang="en-US"/>
        </a:p>
      </dgm:t>
    </dgm:pt>
    <dgm:pt modelId="{4638DCCA-B5FC-4BFA-9A15-9C2E6CA8B8A9}" type="sibTrans" cxnId="{48EC98C0-D0F4-43C4-A806-5F0480DEAFD4}">
      <dgm:prSet/>
      <dgm:spPr/>
      <dgm:t>
        <a:bodyPr/>
        <a:lstStyle/>
        <a:p>
          <a:endParaRPr lang="zh-CN" altLang="en-US"/>
        </a:p>
      </dgm:t>
    </dgm:pt>
    <dgm:pt modelId="{96B2A77B-21E3-42E5-9406-DFCE4A58ECDF}">
      <dgm:prSet phldrT="[文本]"/>
      <dgm:spPr/>
      <dgm:t>
        <a:bodyPr/>
        <a:lstStyle/>
        <a:p>
          <a:r>
            <a:rPr lang="zh-CN" altLang="en-US" dirty="0" smtClean="0">
              <a:solidFill>
                <a:srgbClr val="FF0000"/>
              </a:solidFill>
            </a:rPr>
            <a:t>猜正确的序数</a:t>
          </a:r>
          <a:endParaRPr lang="zh-CN" altLang="en-US" dirty="0">
            <a:solidFill>
              <a:srgbClr val="FF0000"/>
            </a:solidFill>
          </a:endParaRPr>
        </a:p>
      </dgm:t>
    </dgm:pt>
    <dgm:pt modelId="{3AC8A0CE-0470-4F45-96D5-3BA8D77AB5B4}" type="parTrans" cxnId="{98CE9329-D7AF-4E84-8F08-312AC44DE758}">
      <dgm:prSet/>
      <dgm:spPr/>
      <dgm:t>
        <a:bodyPr/>
        <a:lstStyle/>
        <a:p>
          <a:endParaRPr lang="zh-CN" altLang="en-US"/>
        </a:p>
      </dgm:t>
    </dgm:pt>
    <dgm:pt modelId="{AF594093-0076-4E31-8FDC-B0AE20C148E7}" type="sibTrans" cxnId="{98CE9329-D7AF-4E84-8F08-312AC44DE758}">
      <dgm:prSet/>
      <dgm:spPr/>
      <dgm:t>
        <a:bodyPr/>
        <a:lstStyle/>
        <a:p>
          <a:endParaRPr lang="zh-CN" altLang="en-US"/>
        </a:p>
      </dgm:t>
    </dgm:pt>
    <dgm:pt modelId="{9CEE7CB9-5DF6-4E03-84C6-FF5A46958D12}">
      <dgm:prSet phldrT="[文本]"/>
      <dgm:spPr/>
      <dgm:t>
        <a:bodyPr/>
        <a:lstStyle/>
        <a:p>
          <a:r>
            <a:rPr lang="zh-CN" altLang="en-US" dirty="0" smtClean="0"/>
            <a:t>冒充受信主机</a:t>
          </a:r>
          <a:endParaRPr lang="zh-CN" altLang="en-US" dirty="0"/>
        </a:p>
      </dgm:t>
    </dgm:pt>
    <dgm:pt modelId="{70C5489B-7CD6-459A-8683-0D92E442D024}" type="parTrans" cxnId="{2DA71D35-6FED-4890-931B-A822086769AF}">
      <dgm:prSet/>
      <dgm:spPr/>
      <dgm:t>
        <a:bodyPr/>
        <a:lstStyle/>
        <a:p>
          <a:endParaRPr lang="zh-CN" altLang="en-US"/>
        </a:p>
      </dgm:t>
    </dgm:pt>
    <dgm:pt modelId="{D83787B5-17DD-4430-AE63-C9569B9A947D}" type="sibTrans" cxnId="{2DA71D35-6FED-4890-931B-A822086769AF}">
      <dgm:prSet/>
      <dgm:spPr/>
      <dgm:t>
        <a:bodyPr/>
        <a:lstStyle/>
        <a:p>
          <a:endParaRPr lang="zh-CN" altLang="en-US"/>
        </a:p>
      </dgm:t>
    </dgm:pt>
    <dgm:pt modelId="{E57EBF4D-9DF2-4CE0-B627-BC7C676279AA}">
      <dgm:prSet phldrT="[文本]"/>
      <dgm:spPr/>
      <dgm:t>
        <a:bodyPr/>
        <a:lstStyle/>
        <a:p>
          <a:r>
            <a:rPr lang="zh-CN" altLang="en-US" dirty="0" smtClean="0"/>
            <a:t>进行会话</a:t>
          </a:r>
          <a:endParaRPr lang="zh-CN" altLang="en-US" dirty="0"/>
        </a:p>
      </dgm:t>
    </dgm:pt>
    <dgm:pt modelId="{DF71983C-CF7A-4EC9-BAAA-778AF3E31D0A}" type="parTrans" cxnId="{E9E74A95-70F4-40C4-9904-E1CA23337886}">
      <dgm:prSet/>
      <dgm:spPr/>
      <dgm:t>
        <a:bodyPr/>
        <a:lstStyle/>
        <a:p>
          <a:endParaRPr lang="zh-CN" altLang="en-US"/>
        </a:p>
      </dgm:t>
    </dgm:pt>
    <dgm:pt modelId="{04349CD3-D70D-4A87-A3A3-3AA7B4131AE4}" type="sibTrans" cxnId="{E9E74A95-70F4-40C4-9904-E1CA23337886}">
      <dgm:prSet/>
      <dgm:spPr/>
      <dgm:t>
        <a:bodyPr/>
        <a:lstStyle/>
        <a:p>
          <a:endParaRPr lang="zh-CN" altLang="en-US"/>
        </a:p>
      </dgm:t>
    </dgm:pt>
    <dgm:pt modelId="{C7CEE4C0-D8A5-4084-A2DA-D5AD31F660F7}" type="pres">
      <dgm:prSet presAssocID="{FDCE94C7-D2D4-4B0A-9203-E42C163B774D}" presName="Name0" presStyleCnt="0">
        <dgm:presLayoutVars>
          <dgm:dir/>
          <dgm:resizeHandles val="exact"/>
        </dgm:presLayoutVars>
      </dgm:prSet>
      <dgm:spPr/>
      <dgm:t>
        <a:bodyPr/>
        <a:lstStyle/>
        <a:p>
          <a:endParaRPr lang="zh-CN" altLang="en-US"/>
        </a:p>
      </dgm:t>
    </dgm:pt>
    <dgm:pt modelId="{2C0C6F12-7096-4731-BFBC-DE5B1C35815C}" type="pres">
      <dgm:prSet presAssocID="{113C4542-B0BE-45B5-86D9-A2563D02FD30}" presName="node" presStyleLbl="node1" presStyleIdx="0" presStyleCnt="5">
        <dgm:presLayoutVars>
          <dgm:bulletEnabled val="1"/>
        </dgm:presLayoutVars>
      </dgm:prSet>
      <dgm:spPr/>
      <dgm:t>
        <a:bodyPr/>
        <a:lstStyle/>
        <a:p>
          <a:endParaRPr lang="zh-CN" altLang="en-US"/>
        </a:p>
      </dgm:t>
    </dgm:pt>
    <dgm:pt modelId="{1CFDEFB4-E111-4097-B35B-203015665BC9}" type="pres">
      <dgm:prSet presAssocID="{A8682038-8F68-46F3-8696-25A80EAB0E3B}" presName="sibTrans" presStyleLbl="sibTrans1D1" presStyleIdx="0" presStyleCnt="4"/>
      <dgm:spPr/>
      <dgm:t>
        <a:bodyPr/>
        <a:lstStyle/>
        <a:p>
          <a:endParaRPr lang="zh-CN" altLang="en-US"/>
        </a:p>
      </dgm:t>
    </dgm:pt>
    <dgm:pt modelId="{AE01830D-AECA-4B68-ABCD-2DB5CEA32955}" type="pres">
      <dgm:prSet presAssocID="{A8682038-8F68-46F3-8696-25A80EAB0E3B}" presName="connectorText" presStyleLbl="sibTrans1D1" presStyleIdx="0" presStyleCnt="4"/>
      <dgm:spPr/>
      <dgm:t>
        <a:bodyPr/>
        <a:lstStyle/>
        <a:p>
          <a:endParaRPr lang="zh-CN" altLang="en-US"/>
        </a:p>
      </dgm:t>
    </dgm:pt>
    <dgm:pt modelId="{4684DB0F-C3AC-422F-BFB4-CF8D402EAA80}" type="pres">
      <dgm:prSet presAssocID="{79C67E42-6945-4887-A8BE-2BEECD1BD89A}" presName="node" presStyleLbl="node1" presStyleIdx="1" presStyleCnt="5">
        <dgm:presLayoutVars>
          <dgm:bulletEnabled val="1"/>
        </dgm:presLayoutVars>
      </dgm:prSet>
      <dgm:spPr/>
      <dgm:t>
        <a:bodyPr/>
        <a:lstStyle/>
        <a:p>
          <a:endParaRPr lang="zh-CN" altLang="en-US"/>
        </a:p>
      </dgm:t>
    </dgm:pt>
    <dgm:pt modelId="{676D7F54-C6A8-4F09-976A-774F41EE3DF2}" type="pres">
      <dgm:prSet presAssocID="{4638DCCA-B5FC-4BFA-9A15-9C2E6CA8B8A9}" presName="sibTrans" presStyleLbl="sibTrans1D1" presStyleIdx="1" presStyleCnt="4"/>
      <dgm:spPr/>
      <dgm:t>
        <a:bodyPr/>
        <a:lstStyle/>
        <a:p>
          <a:endParaRPr lang="zh-CN" altLang="en-US"/>
        </a:p>
      </dgm:t>
    </dgm:pt>
    <dgm:pt modelId="{5C67ABC7-033D-4C89-8474-0699B345EBC2}" type="pres">
      <dgm:prSet presAssocID="{4638DCCA-B5FC-4BFA-9A15-9C2E6CA8B8A9}" presName="connectorText" presStyleLbl="sibTrans1D1" presStyleIdx="1" presStyleCnt="4"/>
      <dgm:spPr/>
      <dgm:t>
        <a:bodyPr/>
        <a:lstStyle/>
        <a:p>
          <a:endParaRPr lang="zh-CN" altLang="en-US"/>
        </a:p>
      </dgm:t>
    </dgm:pt>
    <dgm:pt modelId="{75FC9FE6-B11C-4B01-A6B5-71A7436A2588}" type="pres">
      <dgm:prSet presAssocID="{96B2A77B-21E3-42E5-9406-DFCE4A58ECDF}" presName="node" presStyleLbl="node1" presStyleIdx="2" presStyleCnt="5">
        <dgm:presLayoutVars>
          <dgm:bulletEnabled val="1"/>
        </dgm:presLayoutVars>
      </dgm:prSet>
      <dgm:spPr/>
      <dgm:t>
        <a:bodyPr/>
        <a:lstStyle/>
        <a:p>
          <a:endParaRPr lang="zh-CN" altLang="en-US"/>
        </a:p>
      </dgm:t>
    </dgm:pt>
    <dgm:pt modelId="{FCCCB7F3-4B72-40F9-91E7-92775F170951}" type="pres">
      <dgm:prSet presAssocID="{AF594093-0076-4E31-8FDC-B0AE20C148E7}" presName="sibTrans" presStyleLbl="sibTrans1D1" presStyleIdx="2" presStyleCnt="4"/>
      <dgm:spPr/>
      <dgm:t>
        <a:bodyPr/>
        <a:lstStyle/>
        <a:p>
          <a:endParaRPr lang="zh-CN" altLang="en-US"/>
        </a:p>
      </dgm:t>
    </dgm:pt>
    <dgm:pt modelId="{5E363315-6737-4931-B0E8-76097FF0C2B1}" type="pres">
      <dgm:prSet presAssocID="{AF594093-0076-4E31-8FDC-B0AE20C148E7}" presName="connectorText" presStyleLbl="sibTrans1D1" presStyleIdx="2" presStyleCnt="4"/>
      <dgm:spPr/>
      <dgm:t>
        <a:bodyPr/>
        <a:lstStyle/>
        <a:p>
          <a:endParaRPr lang="zh-CN" altLang="en-US"/>
        </a:p>
      </dgm:t>
    </dgm:pt>
    <dgm:pt modelId="{A3216F5F-6C22-4B40-AB84-CCE7E8E2C247}" type="pres">
      <dgm:prSet presAssocID="{9CEE7CB9-5DF6-4E03-84C6-FF5A46958D12}" presName="node" presStyleLbl="node1" presStyleIdx="3" presStyleCnt="5">
        <dgm:presLayoutVars>
          <dgm:bulletEnabled val="1"/>
        </dgm:presLayoutVars>
      </dgm:prSet>
      <dgm:spPr/>
      <dgm:t>
        <a:bodyPr/>
        <a:lstStyle/>
        <a:p>
          <a:endParaRPr lang="zh-CN" altLang="en-US"/>
        </a:p>
      </dgm:t>
    </dgm:pt>
    <dgm:pt modelId="{1E98C589-3411-4663-B30F-8160AD329F4C}" type="pres">
      <dgm:prSet presAssocID="{D83787B5-17DD-4430-AE63-C9569B9A947D}" presName="sibTrans" presStyleLbl="sibTrans1D1" presStyleIdx="3" presStyleCnt="4"/>
      <dgm:spPr/>
      <dgm:t>
        <a:bodyPr/>
        <a:lstStyle/>
        <a:p>
          <a:endParaRPr lang="zh-CN" altLang="en-US"/>
        </a:p>
      </dgm:t>
    </dgm:pt>
    <dgm:pt modelId="{3893E8FC-128F-4976-B4E3-F175E7DF203A}" type="pres">
      <dgm:prSet presAssocID="{D83787B5-17DD-4430-AE63-C9569B9A947D}" presName="connectorText" presStyleLbl="sibTrans1D1" presStyleIdx="3" presStyleCnt="4"/>
      <dgm:spPr/>
      <dgm:t>
        <a:bodyPr/>
        <a:lstStyle/>
        <a:p>
          <a:endParaRPr lang="zh-CN" altLang="en-US"/>
        </a:p>
      </dgm:t>
    </dgm:pt>
    <dgm:pt modelId="{505F6487-8EE6-436E-A612-62646A050C45}" type="pres">
      <dgm:prSet presAssocID="{E57EBF4D-9DF2-4CE0-B627-BC7C676279AA}" presName="node" presStyleLbl="node1" presStyleIdx="4" presStyleCnt="5">
        <dgm:presLayoutVars>
          <dgm:bulletEnabled val="1"/>
        </dgm:presLayoutVars>
      </dgm:prSet>
      <dgm:spPr/>
      <dgm:t>
        <a:bodyPr/>
        <a:lstStyle/>
        <a:p>
          <a:endParaRPr lang="zh-CN" altLang="en-US"/>
        </a:p>
      </dgm:t>
    </dgm:pt>
  </dgm:ptLst>
  <dgm:cxnLst>
    <dgm:cxn modelId="{E7BE6A0A-44BA-424F-BDD5-3AB96446E803}" type="presOf" srcId="{113C4542-B0BE-45B5-86D9-A2563D02FD30}" destId="{2C0C6F12-7096-4731-BFBC-DE5B1C35815C}" srcOrd="0" destOrd="0" presId="urn:microsoft.com/office/officeart/2005/8/layout/bProcess3#2"/>
    <dgm:cxn modelId="{98CE9329-D7AF-4E84-8F08-312AC44DE758}" srcId="{FDCE94C7-D2D4-4B0A-9203-E42C163B774D}" destId="{96B2A77B-21E3-42E5-9406-DFCE4A58ECDF}" srcOrd="2" destOrd="0" parTransId="{3AC8A0CE-0470-4F45-96D5-3BA8D77AB5B4}" sibTransId="{AF594093-0076-4E31-8FDC-B0AE20C148E7}"/>
    <dgm:cxn modelId="{D2214E1D-7301-4F59-9506-62F54FF02F2B}" type="presOf" srcId="{D83787B5-17DD-4430-AE63-C9569B9A947D}" destId="{1E98C589-3411-4663-B30F-8160AD329F4C}" srcOrd="0" destOrd="0" presId="urn:microsoft.com/office/officeart/2005/8/layout/bProcess3#2"/>
    <dgm:cxn modelId="{2DA71D35-6FED-4890-931B-A822086769AF}" srcId="{FDCE94C7-D2D4-4B0A-9203-E42C163B774D}" destId="{9CEE7CB9-5DF6-4E03-84C6-FF5A46958D12}" srcOrd="3" destOrd="0" parTransId="{70C5489B-7CD6-459A-8683-0D92E442D024}" sibTransId="{D83787B5-17DD-4430-AE63-C9569B9A947D}"/>
    <dgm:cxn modelId="{E9E74A95-70F4-40C4-9904-E1CA23337886}" srcId="{FDCE94C7-D2D4-4B0A-9203-E42C163B774D}" destId="{E57EBF4D-9DF2-4CE0-B627-BC7C676279AA}" srcOrd="4" destOrd="0" parTransId="{DF71983C-CF7A-4EC9-BAAA-778AF3E31D0A}" sibTransId="{04349CD3-D70D-4A87-A3A3-3AA7B4131AE4}"/>
    <dgm:cxn modelId="{344C2FD8-7751-491D-B67A-4F50CE101BF6}" type="presOf" srcId="{AF594093-0076-4E31-8FDC-B0AE20C148E7}" destId="{FCCCB7F3-4B72-40F9-91E7-92775F170951}" srcOrd="0" destOrd="0" presId="urn:microsoft.com/office/officeart/2005/8/layout/bProcess3#2"/>
    <dgm:cxn modelId="{39A2B766-F930-429F-B304-C59C3A8CA093}" type="presOf" srcId="{A8682038-8F68-46F3-8696-25A80EAB0E3B}" destId="{AE01830D-AECA-4B68-ABCD-2DB5CEA32955}" srcOrd="1" destOrd="0" presId="urn:microsoft.com/office/officeart/2005/8/layout/bProcess3#2"/>
    <dgm:cxn modelId="{7A4E0E99-614F-4347-8F7A-1E00A5D99C6E}" type="presOf" srcId="{79C67E42-6945-4887-A8BE-2BEECD1BD89A}" destId="{4684DB0F-C3AC-422F-BFB4-CF8D402EAA80}" srcOrd="0" destOrd="0" presId="urn:microsoft.com/office/officeart/2005/8/layout/bProcess3#2"/>
    <dgm:cxn modelId="{02C1EDFF-EE38-4FC0-954F-2B52D383894B}" type="presOf" srcId="{A8682038-8F68-46F3-8696-25A80EAB0E3B}" destId="{1CFDEFB4-E111-4097-B35B-203015665BC9}" srcOrd="0" destOrd="0" presId="urn:microsoft.com/office/officeart/2005/8/layout/bProcess3#2"/>
    <dgm:cxn modelId="{12571956-2DB3-4E96-B06A-9E6BFD4DF6A3}" type="presOf" srcId="{E57EBF4D-9DF2-4CE0-B627-BC7C676279AA}" destId="{505F6487-8EE6-436E-A612-62646A050C45}" srcOrd="0" destOrd="0" presId="urn:microsoft.com/office/officeart/2005/8/layout/bProcess3#2"/>
    <dgm:cxn modelId="{C8ABC5AF-A402-413E-A9E0-1F8A85492A2C}" type="presOf" srcId="{96B2A77B-21E3-42E5-9406-DFCE4A58ECDF}" destId="{75FC9FE6-B11C-4B01-A6B5-71A7436A2588}" srcOrd="0" destOrd="0" presId="urn:microsoft.com/office/officeart/2005/8/layout/bProcess3#2"/>
    <dgm:cxn modelId="{83133D84-BD8B-4EE1-AB20-ED669CEF0333}" srcId="{FDCE94C7-D2D4-4B0A-9203-E42C163B774D}" destId="{113C4542-B0BE-45B5-86D9-A2563D02FD30}" srcOrd="0" destOrd="0" parTransId="{CFE342C5-AD77-4B84-BF1F-E5DF8ACC58A1}" sibTransId="{A8682038-8F68-46F3-8696-25A80EAB0E3B}"/>
    <dgm:cxn modelId="{B54FFC1E-5CE7-4290-AE3A-A8553FFDF131}" type="presOf" srcId="{D83787B5-17DD-4430-AE63-C9569B9A947D}" destId="{3893E8FC-128F-4976-B4E3-F175E7DF203A}" srcOrd="1" destOrd="0" presId="urn:microsoft.com/office/officeart/2005/8/layout/bProcess3#2"/>
    <dgm:cxn modelId="{A9452061-9984-4C3C-A696-3989109ED7C9}" type="presOf" srcId="{4638DCCA-B5FC-4BFA-9A15-9C2E6CA8B8A9}" destId="{676D7F54-C6A8-4F09-976A-774F41EE3DF2}" srcOrd="0" destOrd="0" presId="urn:microsoft.com/office/officeart/2005/8/layout/bProcess3#2"/>
    <dgm:cxn modelId="{5026BE81-B828-4118-85D2-1320AA41316E}" type="presOf" srcId="{FDCE94C7-D2D4-4B0A-9203-E42C163B774D}" destId="{C7CEE4C0-D8A5-4084-A2DA-D5AD31F660F7}" srcOrd="0" destOrd="0" presId="urn:microsoft.com/office/officeart/2005/8/layout/bProcess3#2"/>
    <dgm:cxn modelId="{48EC98C0-D0F4-43C4-A806-5F0480DEAFD4}" srcId="{FDCE94C7-D2D4-4B0A-9203-E42C163B774D}" destId="{79C67E42-6945-4887-A8BE-2BEECD1BD89A}" srcOrd="1" destOrd="0" parTransId="{0EDEF5B1-E60A-4F83-B1B3-C57B93E15806}" sibTransId="{4638DCCA-B5FC-4BFA-9A15-9C2E6CA8B8A9}"/>
    <dgm:cxn modelId="{BA6B8650-7C45-4A38-A9A3-E761F13ED229}" type="presOf" srcId="{9CEE7CB9-5DF6-4E03-84C6-FF5A46958D12}" destId="{A3216F5F-6C22-4B40-AB84-CCE7E8E2C247}" srcOrd="0" destOrd="0" presId="urn:microsoft.com/office/officeart/2005/8/layout/bProcess3#2"/>
    <dgm:cxn modelId="{EA358E33-5BF8-4446-8CB5-F7B35C7B5DBA}" type="presOf" srcId="{4638DCCA-B5FC-4BFA-9A15-9C2E6CA8B8A9}" destId="{5C67ABC7-033D-4C89-8474-0699B345EBC2}" srcOrd="1" destOrd="0" presId="urn:microsoft.com/office/officeart/2005/8/layout/bProcess3#2"/>
    <dgm:cxn modelId="{04024E32-5F46-48FE-BEF9-350D65061D59}" type="presOf" srcId="{AF594093-0076-4E31-8FDC-B0AE20C148E7}" destId="{5E363315-6737-4931-B0E8-76097FF0C2B1}" srcOrd="1" destOrd="0" presId="urn:microsoft.com/office/officeart/2005/8/layout/bProcess3#2"/>
    <dgm:cxn modelId="{9F0225A5-AA07-42D6-BB4A-089367BD0072}" type="presParOf" srcId="{C7CEE4C0-D8A5-4084-A2DA-D5AD31F660F7}" destId="{2C0C6F12-7096-4731-BFBC-DE5B1C35815C}" srcOrd="0" destOrd="0" presId="urn:microsoft.com/office/officeart/2005/8/layout/bProcess3#2"/>
    <dgm:cxn modelId="{3D0ADCAA-755E-4634-ACA8-ED8BF4AD3296}" type="presParOf" srcId="{C7CEE4C0-D8A5-4084-A2DA-D5AD31F660F7}" destId="{1CFDEFB4-E111-4097-B35B-203015665BC9}" srcOrd="1" destOrd="0" presId="urn:microsoft.com/office/officeart/2005/8/layout/bProcess3#2"/>
    <dgm:cxn modelId="{B963A604-809D-4A69-B3C8-F6CC2564E6B3}" type="presParOf" srcId="{1CFDEFB4-E111-4097-B35B-203015665BC9}" destId="{AE01830D-AECA-4B68-ABCD-2DB5CEA32955}" srcOrd="0" destOrd="0" presId="urn:microsoft.com/office/officeart/2005/8/layout/bProcess3#2"/>
    <dgm:cxn modelId="{63DB8A3D-D11D-4E56-A6EF-9A8983B87AAB}" type="presParOf" srcId="{C7CEE4C0-D8A5-4084-A2DA-D5AD31F660F7}" destId="{4684DB0F-C3AC-422F-BFB4-CF8D402EAA80}" srcOrd="2" destOrd="0" presId="urn:microsoft.com/office/officeart/2005/8/layout/bProcess3#2"/>
    <dgm:cxn modelId="{0667A92F-66E5-4363-A7F7-5A1FFA5CBDE3}" type="presParOf" srcId="{C7CEE4C0-D8A5-4084-A2DA-D5AD31F660F7}" destId="{676D7F54-C6A8-4F09-976A-774F41EE3DF2}" srcOrd="3" destOrd="0" presId="urn:microsoft.com/office/officeart/2005/8/layout/bProcess3#2"/>
    <dgm:cxn modelId="{6126A60A-B61C-4E70-9E97-F1B496D6A57D}" type="presParOf" srcId="{676D7F54-C6A8-4F09-976A-774F41EE3DF2}" destId="{5C67ABC7-033D-4C89-8474-0699B345EBC2}" srcOrd="0" destOrd="0" presId="urn:microsoft.com/office/officeart/2005/8/layout/bProcess3#2"/>
    <dgm:cxn modelId="{FC288308-3ED3-4F92-8D4A-6A23DDC246A5}" type="presParOf" srcId="{C7CEE4C0-D8A5-4084-A2DA-D5AD31F660F7}" destId="{75FC9FE6-B11C-4B01-A6B5-71A7436A2588}" srcOrd="4" destOrd="0" presId="urn:microsoft.com/office/officeart/2005/8/layout/bProcess3#2"/>
    <dgm:cxn modelId="{3C4B390B-DD17-4EBC-B569-7F9F49AB0685}" type="presParOf" srcId="{C7CEE4C0-D8A5-4084-A2DA-D5AD31F660F7}" destId="{FCCCB7F3-4B72-40F9-91E7-92775F170951}" srcOrd="5" destOrd="0" presId="urn:microsoft.com/office/officeart/2005/8/layout/bProcess3#2"/>
    <dgm:cxn modelId="{9D7B7CCB-CBFD-4BFA-96E1-FEB18B24E041}" type="presParOf" srcId="{FCCCB7F3-4B72-40F9-91E7-92775F170951}" destId="{5E363315-6737-4931-B0E8-76097FF0C2B1}" srcOrd="0" destOrd="0" presId="urn:microsoft.com/office/officeart/2005/8/layout/bProcess3#2"/>
    <dgm:cxn modelId="{55975C0B-5C0B-41FA-BDA6-71A6D9C4ABDD}" type="presParOf" srcId="{C7CEE4C0-D8A5-4084-A2DA-D5AD31F660F7}" destId="{A3216F5F-6C22-4B40-AB84-CCE7E8E2C247}" srcOrd="6" destOrd="0" presId="urn:microsoft.com/office/officeart/2005/8/layout/bProcess3#2"/>
    <dgm:cxn modelId="{B7BAA11D-4EA0-4758-86D2-87D1807C049D}" type="presParOf" srcId="{C7CEE4C0-D8A5-4084-A2DA-D5AD31F660F7}" destId="{1E98C589-3411-4663-B30F-8160AD329F4C}" srcOrd="7" destOrd="0" presId="urn:microsoft.com/office/officeart/2005/8/layout/bProcess3#2"/>
    <dgm:cxn modelId="{46452DA0-761D-4E88-8043-C8E26712B78F}" type="presParOf" srcId="{1E98C589-3411-4663-B30F-8160AD329F4C}" destId="{3893E8FC-128F-4976-B4E3-F175E7DF203A}" srcOrd="0" destOrd="0" presId="urn:microsoft.com/office/officeart/2005/8/layout/bProcess3#2"/>
    <dgm:cxn modelId="{B2AACDC3-2BC8-471B-95EC-98240D78FA1C}" type="presParOf" srcId="{C7CEE4C0-D8A5-4084-A2DA-D5AD31F660F7}" destId="{505F6487-8EE6-436E-A612-62646A050C45}" srcOrd="8" destOrd="0" presId="urn:microsoft.com/office/officeart/2005/8/layout/bProcess3#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FDEFB4-E111-4097-B35B-203015665BC9}">
      <dsp:nvSpPr>
        <dsp:cNvPr id="0" name=""/>
        <dsp:cNvSpPr/>
      </dsp:nvSpPr>
      <dsp:spPr>
        <a:xfrm>
          <a:off x="1873336" y="670099"/>
          <a:ext cx="399538" cy="91440"/>
        </a:xfrm>
        <a:custGeom>
          <a:avLst/>
          <a:gdLst/>
          <a:ahLst/>
          <a:cxnLst/>
          <a:rect l="0" t="0" r="0" b="0"/>
          <a:pathLst>
            <a:path>
              <a:moveTo>
                <a:pt x="0" y="45720"/>
              </a:moveTo>
              <a:lnTo>
                <a:pt x="399538" y="45720"/>
              </a:lnTo>
            </a:path>
          </a:pathLst>
        </a:custGeom>
        <a:noFill/>
        <a:ln w="9525" cap="flat" cmpd="sng" algn="ctr">
          <a:solidFill>
            <a:schemeClr val="accent2">
              <a:hueOff val="0"/>
              <a:satOff val="0"/>
              <a:lumOff val="0"/>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2062352" y="713669"/>
        <a:ext cx="21506" cy="4301"/>
      </dsp:txXfrm>
    </dsp:sp>
    <dsp:sp modelId="{2C0C6F12-7096-4731-BFBC-DE5B1C35815C}">
      <dsp:nvSpPr>
        <dsp:cNvPr id="0" name=""/>
        <dsp:cNvSpPr/>
      </dsp:nvSpPr>
      <dsp:spPr>
        <a:xfrm>
          <a:off x="4968" y="154769"/>
          <a:ext cx="1870168" cy="1122101"/>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zh-CN" altLang="en-US" sz="1900" kern="1200" dirty="0" smtClean="0"/>
            <a:t>确认攻击目标</a:t>
          </a:r>
          <a:endParaRPr lang="zh-CN" altLang="en-US" sz="1900" kern="1200" dirty="0"/>
        </a:p>
      </dsp:txBody>
      <dsp:txXfrm>
        <a:off x="4968" y="154769"/>
        <a:ext cx="1870168" cy="1122101"/>
      </dsp:txXfrm>
    </dsp:sp>
    <dsp:sp modelId="{676D7F54-C6A8-4F09-976A-774F41EE3DF2}">
      <dsp:nvSpPr>
        <dsp:cNvPr id="0" name=""/>
        <dsp:cNvSpPr/>
      </dsp:nvSpPr>
      <dsp:spPr>
        <a:xfrm>
          <a:off x="4173644" y="670099"/>
          <a:ext cx="399538" cy="91440"/>
        </a:xfrm>
        <a:custGeom>
          <a:avLst/>
          <a:gdLst/>
          <a:ahLst/>
          <a:cxnLst/>
          <a:rect l="0" t="0" r="0" b="0"/>
          <a:pathLst>
            <a:path>
              <a:moveTo>
                <a:pt x="0" y="45720"/>
              </a:moveTo>
              <a:lnTo>
                <a:pt x="399538" y="45720"/>
              </a:lnTo>
            </a:path>
          </a:pathLst>
        </a:custGeom>
        <a:noFill/>
        <a:ln w="9525" cap="flat" cmpd="sng" algn="ctr">
          <a:solidFill>
            <a:schemeClr val="accent2">
              <a:hueOff val="0"/>
              <a:satOff val="0"/>
              <a:lumOff val="0"/>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4362660" y="713669"/>
        <a:ext cx="21506" cy="4301"/>
      </dsp:txXfrm>
    </dsp:sp>
    <dsp:sp modelId="{4684DB0F-C3AC-422F-BFB4-CF8D402EAA80}">
      <dsp:nvSpPr>
        <dsp:cNvPr id="0" name=""/>
        <dsp:cNvSpPr/>
      </dsp:nvSpPr>
      <dsp:spPr>
        <a:xfrm>
          <a:off x="2305275" y="154769"/>
          <a:ext cx="1870168" cy="1122101"/>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zh-CN" altLang="en-US" sz="1900" kern="1200" dirty="0" smtClean="0"/>
            <a:t>使要冒充主机无法响应目标主机</a:t>
          </a:r>
          <a:endParaRPr lang="zh-CN" altLang="en-US" sz="1900" kern="1200" dirty="0"/>
        </a:p>
      </dsp:txBody>
      <dsp:txXfrm>
        <a:off x="2305275" y="154769"/>
        <a:ext cx="1870168" cy="1122101"/>
      </dsp:txXfrm>
    </dsp:sp>
    <dsp:sp modelId="{FCCCB7F3-4B72-40F9-91E7-92775F170951}">
      <dsp:nvSpPr>
        <dsp:cNvPr id="0" name=""/>
        <dsp:cNvSpPr/>
      </dsp:nvSpPr>
      <dsp:spPr>
        <a:xfrm>
          <a:off x="940052" y="1275070"/>
          <a:ext cx="4600615" cy="399538"/>
        </a:xfrm>
        <a:custGeom>
          <a:avLst/>
          <a:gdLst/>
          <a:ahLst/>
          <a:cxnLst/>
          <a:rect l="0" t="0" r="0" b="0"/>
          <a:pathLst>
            <a:path>
              <a:moveTo>
                <a:pt x="4600615" y="0"/>
              </a:moveTo>
              <a:lnTo>
                <a:pt x="4600615" y="216869"/>
              </a:lnTo>
              <a:lnTo>
                <a:pt x="0" y="216869"/>
              </a:lnTo>
              <a:lnTo>
                <a:pt x="0" y="399538"/>
              </a:lnTo>
            </a:path>
          </a:pathLst>
        </a:custGeom>
        <a:noFill/>
        <a:ln w="9525" cap="flat" cmpd="sng" algn="ctr">
          <a:solidFill>
            <a:schemeClr val="accent2">
              <a:hueOff val="0"/>
              <a:satOff val="0"/>
              <a:lumOff val="0"/>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3124843" y="1472689"/>
        <a:ext cx="231033" cy="4301"/>
      </dsp:txXfrm>
    </dsp:sp>
    <dsp:sp modelId="{75FC9FE6-B11C-4B01-A6B5-71A7436A2588}">
      <dsp:nvSpPr>
        <dsp:cNvPr id="0" name=""/>
        <dsp:cNvSpPr/>
      </dsp:nvSpPr>
      <dsp:spPr>
        <a:xfrm>
          <a:off x="4605583" y="154769"/>
          <a:ext cx="1870168" cy="1122101"/>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zh-CN" altLang="en-US" sz="1900" kern="1200" dirty="0" smtClean="0">
              <a:solidFill>
                <a:srgbClr val="FF0000"/>
              </a:solidFill>
            </a:rPr>
            <a:t>猜正确的序数</a:t>
          </a:r>
          <a:endParaRPr lang="zh-CN" altLang="en-US" sz="1900" kern="1200" dirty="0">
            <a:solidFill>
              <a:srgbClr val="FF0000"/>
            </a:solidFill>
          </a:endParaRPr>
        </a:p>
      </dsp:txBody>
      <dsp:txXfrm>
        <a:off x="4605583" y="154769"/>
        <a:ext cx="1870168" cy="1122101"/>
      </dsp:txXfrm>
    </dsp:sp>
    <dsp:sp modelId="{1E98C589-3411-4663-B30F-8160AD329F4C}">
      <dsp:nvSpPr>
        <dsp:cNvPr id="0" name=""/>
        <dsp:cNvSpPr/>
      </dsp:nvSpPr>
      <dsp:spPr>
        <a:xfrm>
          <a:off x="1873336" y="2222340"/>
          <a:ext cx="399538" cy="91440"/>
        </a:xfrm>
        <a:custGeom>
          <a:avLst/>
          <a:gdLst/>
          <a:ahLst/>
          <a:cxnLst/>
          <a:rect l="0" t="0" r="0" b="0"/>
          <a:pathLst>
            <a:path>
              <a:moveTo>
                <a:pt x="0" y="45720"/>
              </a:moveTo>
              <a:lnTo>
                <a:pt x="399538" y="45720"/>
              </a:lnTo>
            </a:path>
          </a:pathLst>
        </a:custGeom>
        <a:noFill/>
        <a:ln w="9525" cap="flat" cmpd="sng" algn="ctr">
          <a:solidFill>
            <a:schemeClr val="accent2">
              <a:hueOff val="0"/>
              <a:satOff val="0"/>
              <a:lumOff val="0"/>
              <a:alphaOff val="0"/>
            </a:schemeClr>
          </a:solidFill>
          <a:prstDash val="solid"/>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2062352" y="2265909"/>
        <a:ext cx="21506" cy="4301"/>
      </dsp:txXfrm>
    </dsp:sp>
    <dsp:sp modelId="{A3216F5F-6C22-4B40-AB84-CCE7E8E2C247}">
      <dsp:nvSpPr>
        <dsp:cNvPr id="0" name=""/>
        <dsp:cNvSpPr/>
      </dsp:nvSpPr>
      <dsp:spPr>
        <a:xfrm>
          <a:off x="4968" y="1707009"/>
          <a:ext cx="1870168" cy="1122101"/>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zh-CN" altLang="en-US" sz="1900" kern="1200" dirty="0" smtClean="0"/>
            <a:t>冒充受信主机</a:t>
          </a:r>
          <a:endParaRPr lang="zh-CN" altLang="en-US" sz="1900" kern="1200" dirty="0"/>
        </a:p>
      </dsp:txBody>
      <dsp:txXfrm>
        <a:off x="4968" y="1707009"/>
        <a:ext cx="1870168" cy="1122101"/>
      </dsp:txXfrm>
    </dsp:sp>
    <dsp:sp modelId="{505F6487-8EE6-436E-A612-62646A050C45}">
      <dsp:nvSpPr>
        <dsp:cNvPr id="0" name=""/>
        <dsp:cNvSpPr/>
      </dsp:nvSpPr>
      <dsp:spPr>
        <a:xfrm>
          <a:off x="2305275" y="1707009"/>
          <a:ext cx="1870168" cy="1122101"/>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zh-CN" altLang="en-US" sz="1900" kern="1200" dirty="0" smtClean="0"/>
            <a:t>进行会话</a:t>
          </a:r>
          <a:endParaRPr lang="zh-CN" altLang="en-US" sz="1900" kern="1200" dirty="0"/>
        </a:p>
      </dsp:txBody>
      <dsp:txXfrm>
        <a:off x="2305275" y="1707009"/>
        <a:ext cx="1870168" cy="1122101"/>
      </dsp:txXfrm>
    </dsp:sp>
  </dsp:spTree>
</dsp:drawing>
</file>

<file path=ppt/diagrams/layout1.xml><?xml version="1.0" encoding="utf-8"?>
<dgm:layoutDef xmlns:dgm="http://schemas.openxmlformats.org/drawingml/2006/diagram" xmlns:a="http://schemas.openxmlformats.org/drawingml/2006/main" uniqueId="urn:microsoft.com/office/officeart/2005/8/layout/bProcess3#2">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bkpt" val="endCnv"/>
          <dgm:param type="contDir" val="sameDir"/>
          <dgm:param type="grDir" val="tL"/>
          <dgm:param type="flowDir" val="row"/>
        </dgm:alg>
      </dgm:if>
      <dgm:else name="Name3">
        <dgm:alg type="snake">
          <dgm:param type="bkpt" val="endCnv"/>
          <dgm:param type="contDir" val="sameDir"/>
          <dgm:param type="grDir" val="tR"/>
          <dgm:param type="flowDir" val="row"/>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dim" val="1D"/>
                <dgm:param type="connRout" val="bend"/>
                <dgm:param type="begPts" val="midR bCtr"/>
                <dgm:param type="endPts" val="midL tCtr"/>
              </dgm:alg>
            </dgm:if>
            <dgm:else name="Name6">
              <dgm:alg type="conn">
                <dgm:param type="dim" val="1D"/>
                <dgm:param type="connRout" val="ben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3">
  <dgm:title val=""/>
  <dgm:desc val=""/>
  <dgm:catLst>
    <dgm:cat type="3D" pri="11100"/>
  </dgm:catLst>
  <dgm:scene3d>
    <a:camera prst="orthographicFront"/>
    <a:lightRig rig="threePt" dir="t"/>
  </dgm:scene3d>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image" Target="../media/image14.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9746"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defRPr>
            </a:lvl1pPr>
          </a:lstStyle>
          <a:p>
            <a:pPr>
              <a:defRPr/>
            </a:pPr>
            <a:endParaRPr lang="zh-CN" altLang="en-US"/>
          </a:p>
        </p:txBody>
      </p:sp>
      <p:sp>
        <p:nvSpPr>
          <p:cNvPr id="159747"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defRPr>
            </a:lvl1pPr>
          </a:lstStyle>
          <a:p>
            <a:pPr>
              <a:defRPr/>
            </a:pPr>
            <a:endParaRPr lang="en-US" altLang="zh-CN"/>
          </a:p>
        </p:txBody>
      </p:sp>
      <p:sp>
        <p:nvSpPr>
          <p:cNvPr id="231428"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9749"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159750"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defRPr>
            </a:lvl1pPr>
          </a:lstStyle>
          <a:p>
            <a:pPr>
              <a:defRPr/>
            </a:pPr>
            <a:endParaRPr lang="en-US" altLang="zh-CN"/>
          </a:p>
        </p:txBody>
      </p:sp>
      <p:sp>
        <p:nvSpPr>
          <p:cNvPr id="159751"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ea typeface="+mn-ea"/>
              </a:defRPr>
            </a:lvl1pPr>
          </a:lstStyle>
          <a:p>
            <a:pPr>
              <a:defRPr/>
            </a:pPr>
            <a:fld id="{7A1ED033-5F5C-4572-AE4B-7CFF71C657D2}" type="slidenum">
              <a:rPr lang="zh-CN" altLang="en-US"/>
              <a:pPr>
                <a:defRPr/>
              </a:pPr>
              <a:t>‹#›</a:t>
            </a:fld>
            <a:endParaRPr lang="en-US" altLang="zh-CN"/>
          </a:p>
        </p:txBody>
      </p:sp>
    </p:spTree>
    <p:extLst>
      <p:ext uri="{BB962C8B-B14F-4D97-AF65-F5344CB8AC3E}">
        <p14:creationId xmlns:p14="http://schemas.microsoft.com/office/powerpoint/2010/main" val="75264084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7A1ED033-5F5C-4572-AE4B-7CFF71C657D2}" type="slidenum">
              <a:rPr lang="zh-CN" altLang="en-US" smtClean="0"/>
              <a:pPr>
                <a:defRPr/>
              </a:pPr>
              <a:t>40</a:t>
            </a:fld>
            <a:endParaRPr lang="en-US" altLang="zh-CN"/>
          </a:p>
        </p:txBody>
      </p:sp>
    </p:spTree>
    <p:extLst>
      <p:ext uri="{BB962C8B-B14F-4D97-AF65-F5344CB8AC3E}">
        <p14:creationId xmlns:p14="http://schemas.microsoft.com/office/powerpoint/2010/main" val="22554412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Rectangle 2"/>
          <p:cNvSpPr>
            <a:spLocks noGrp="1" noRot="1" noChangeAspect="1" noChangeArrowheads="1" noTextEdit="1"/>
          </p:cNvSpPr>
          <p:nvPr>
            <p:ph type="sldImg"/>
          </p:nvPr>
        </p:nvSpPr>
        <p:spPr/>
      </p:sp>
      <p:sp>
        <p:nvSpPr>
          <p:cNvPr id="252931" name="Rectangle 3"/>
          <p:cNvSpPr>
            <a:spLocks noGrp="1" noChangeArrowheads="1"/>
          </p:cNvSpPr>
          <p:nvPr>
            <p:ph type="body" idx="1"/>
          </p:nvPr>
        </p:nvSpPr>
        <p:spPr>
          <a:noFill/>
        </p:spPr>
        <p:txBody>
          <a:bodyPr/>
          <a:lstStyle/>
          <a:p>
            <a:endParaRPr lang="zh-CN" altLang="en-US" dirty="0" smtClean="0"/>
          </a:p>
        </p:txBody>
      </p:sp>
    </p:spTree>
    <p:extLst>
      <p:ext uri="{BB962C8B-B14F-4D97-AF65-F5344CB8AC3E}">
        <p14:creationId xmlns:p14="http://schemas.microsoft.com/office/powerpoint/2010/main" val="361762562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标题幻灯片">
    <p:bg bwMode="gray">
      <p:bgPr>
        <a:solidFill>
          <a:schemeClr val="accent2"/>
        </a:solidFill>
        <a:effectLst/>
      </p:bgPr>
    </p:bg>
    <p:spTree>
      <p:nvGrpSpPr>
        <p:cNvPr id="1" name=""/>
        <p:cNvGrpSpPr/>
        <p:nvPr/>
      </p:nvGrpSpPr>
      <p:grpSpPr>
        <a:xfrm>
          <a:off x="0" y="0"/>
          <a:ext cx="0" cy="0"/>
          <a:chOff x="0" y="0"/>
          <a:chExt cx="0" cy="0"/>
        </a:xfrm>
      </p:grpSpPr>
      <p:sp>
        <p:nvSpPr>
          <p:cNvPr id="4" name="Rectangle 102"/>
          <p:cNvSpPr>
            <a:spLocks noChangeArrowheads="1"/>
          </p:cNvSpPr>
          <p:nvPr/>
        </p:nvSpPr>
        <p:spPr bwMode="gray">
          <a:xfrm>
            <a:off x="0" y="0"/>
            <a:ext cx="9144000" cy="306863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zh-CN" altLang="en-US"/>
          </a:p>
        </p:txBody>
      </p:sp>
      <p:sp>
        <p:nvSpPr>
          <p:cNvPr id="5" name="AutoShape 103"/>
          <p:cNvSpPr>
            <a:spLocks noChangeArrowheads="1"/>
          </p:cNvSpPr>
          <p:nvPr/>
        </p:nvSpPr>
        <p:spPr bwMode="gray">
          <a:xfrm>
            <a:off x="2819400" y="3113088"/>
            <a:ext cx="5867400" cy="838200"/>
          </a:xfrm>
          <a:prstGeom prst="roundRect">
            <a:avLst>
              <a:gd name="adj" fmla="val 50000"/>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ea typeface="黑体" pitchFamily="49" charset="-122"/>
            </a:endParaRPr>
          </a:p>
        </p:txBody>
      </p:sp>
      <p:sp>
        <p:nvSpPr>
          <p:cNvPr id="6" name="Rectangle 105"/>
          <p:cNvSpPr>
            <a:spLocks noChangeArrowheads="1"/>
          </p:cNvSpPr>
          <p:nvPr/>
        </p:nvSpPr>
        <p:spPr bwMode="gray">
          <a:xfrm>
            <a:off x="7696200" y="1741488"/>
            <a:ext cx="533400" cy="8382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7" name="Rectangle 106"/>
          <p:cNvSpPr>
            <a:spLocks noChangeArrowheads="1"/>
          </p:cNvSpPr>
          <p:nvPr/>
        </p:nvSpPr>
        <p:spPr bwMode="gray">
          <a:xfrm>
            <a:off x="6934200" y="1131888"/>
            <a:ext cx="914400" cy="8382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8" name="Rectangle 107"/>
          <p:cNvSpPr>
            <a:spLocks noChangeArrowheads="1"/>
          </p:cNvSpPr>
          <p:nvPr/>
        </p:nvSpPr>
        <p:spPr bwMode="gray">
          <a:xfrm>
            <a:off x="8077200" y="141288"/>
            <a:ext cx="914400" cy="15240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9" name="Rectangle 108"/>
          <p:cNvSpPr>
            <a:spLocks noChangeArrowheads="1"/>
          </p:cNvSpPr>
          <p:nvPr/>
        </p:nvSpPr>
        <p:spPr bwMode="gray">
          <a:xfrm>
            <a:off x="6553200" y="750888"/>
            <a:ext cx="533400" cy="5334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0" name="Rectangle 110"/>
          <p:cNvSpPr>
            <a:spLocks noChangeArrowheads="1"/>
          </p:cNvSpPr>
          <p:nvPr/>
        </p:nvSpPr>
        <p:spPr bwMode="gray">
          <a:xfrm>
            <a:off x="6324600" y="2884488"/>
            <a:ext cx="533400" cy="5334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1" name="Rectangle 114"/>
          <p:cNvSpPr>
            <a:spLocks noChangeArrowheads="1"/>
          </p:cNvSpPr>
          <p:nvPr/>
        </p:nvSpPr>
        <p:spPr bwMode="gray">
          <a:xfrm>
            <a:off x="3810000" y="2655888"/>
            <a:ext cx="152400" cy="152400"/>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2" name="Rectangle 120"/>
          <p:cNvSpPr>
            <a:spLocks noChangeArrowheads="1"/>
          </p:cNvSpPr>
          <p:nvPr/>
        </p:nvSpPr>
        <p:spPr bwMode="gray">
          <a:xfrm>
            <a:off x="4267200" y="2655888"/>
            <a:ext cx="152400" cy="152400"/>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3" name="Rectangle 124"/>
          <p:cNvSpPr>
            <a:spLocks noChangeArrowheads="1"/>
          </p:cNvSpPr>
          <p:nvPr/>
        </p:nvSpPr>
        <p:spPr bwMode="gray">
          <a:xfrm>
            <a:off x="4495800" y="2655888"/>
            <a:ext cx="152400" cy="152400"/>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4" name="Rectangle 126"/>
          <p:cNvSpPr>
            <a:spLocks noChangeArrowheads="1"/>
          </p:cNvSpPr>
          <p:nvPr/>
        </p:nvSpPr>
        <p:spPr bwMode="gray">
          <a:xfrm>
            <a:off x="4724400" y="2655888"/>
            <a:ext cx="152400" cy="152400"/>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nvGrpSpPr>
          <p:cNvPr id="15" name="Group 211"/>
          <p:cNvGrpSpPr>
            <a:grpSpLocks/>
          </p:cNvGrpSpPr>
          <p:nvPr/>
        </p:nvGrpSpPr>
        <p:grpSpPr bwMode="auto">
          <a:xfrm>
            <a:off x="4724400" y="1741488"/>
            <a:ext cx="1295400" cy="838200"/>
            <a:chOff x="2976" y="1440"/>
            <a:chExt cx="816" cy="528"/>
          </a:xfrm>
        </p:grpSpPr>
        <p:sp>
          <p:nvSpPr>
            <p:cNvPr id="16" name="Rectangle 104"/>
            <p:cNvSpPr>
              <a:spLocks noChangeArrowheads="1"/>
            </p:cNvSpPr>
            <p:nvPr/>
          </p:nvSpPr>
          <p:spPr bwMode="gray">
            <a:xfrm>
              <a:off x="3120" y="144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7" name="Rectangle 125"/>
            <p:cNvSpPr>
              <a:spLocks noChangeArrowheads="1"/>
            </p:cNvSpPr>
            <p:nvPr/>
          </p:nvSpPr>
          <p:spPr bwMode="gray">
            <a:xfrm>
              <a:off x="2976" y="172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8" name="Rectangle 127"/>
            <p:cNvSpPr>
              <a:spLocks noChangeArrowheads="1"/>
            </p:cNvSpPr>
            <p:nvPr/>
          </p:nvSpPr>
          <p:spPr bwMode="gray">
            <a:xfrm>
              <a:off x="3120" y="158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9" name="Rectangle 128"/>
            <p:cNvSpPr>
              <a:spLocks noChangeArrowheads="1"/>
            </p:cNvSpPr>
            <p:nvPr/>
          </p:nvSpPr>
          <p:spPr bwMode="gray">
            <a:xfrm>
              <a:off x="3120" y="172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0" name="Rectangle 129"/>
            <p:cNvSpPr>
              <a:spLocks noChangeArrowheads="1"/>
            </p:cNvSpPr>
            <p:nvPr/>
          </p:nvSpPr>
          <p:spPr bwMode="gray">
            <a:xfrm>
              <a:off x="3120" y="187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1" name="Rectangle 130"/>
            <p:cNvSpPr>
              <a:spLocks noChangeArrowheads="1"/>
            </p:cNvSpPr>
            <p:nvPr/>
          </p:nvSpPr>
          <p:spPr bwMode="gray">
            <a:xfrm>
              <a:off x="3264" y="158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2" name="Rectangle 131"/>
            <p:cNvSpPr>
              <a:spLocks noChangeArrowheads="1"/>
            </p:cNvSpPr>
            <p:nvPr/>
          </p:nvSpPr>
          <p:spPr bwMode="gray">
            <a:xfrm>
              <a:off x="3264" y="187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3" name="Rectangle 132"/>
            <p:cNvSpPr>
              <a:spLocks noChangeArrowheads="1"/>
            </p:cNvSpPr>
            <p:nvPr/>
          </p:nvSpPr>
          <p:spPr bwMode="gray">
            <a:xfrm>
              <a:off x="3408" y="144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4" name="Rectangle 133"/>
            <p:cNvSpPr>
              <a:spLocks noChangeArrowheads="1"/>
            </p:cNvSpPr>
            <p:nvPr/>
          </p:nvSpPr>
          <p:spPr bwMode="gray">
            <a:xfrm>
              <a:off x="3408" y="158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5" name="Rectangle 134"/>
            <p:cNvSpPr>
              <a:spLocks noChangeArrowheads="1"/>
            </p:cNvSpPr>
            <p:nvPr/>
          </p:nvSpPr>
          <p:spPr bwMode="gray">
            <a:xfrm>
              <a:off x="3408" y="172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6" name="Rectangle 135"/>
            <p:cNvSpPr>
              <a:spLocks noChangeArrowheads="1"/>
            </p:cNvSpPr>
            <p:nvPr/>
          </p:nvSpPr>
          <p:spPr bwMode="gray">
            <a:xfrm>
              <a:off x="3408" y="187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7" name="Rectangle 136"/>
            <p:cNvSpPr>
              <a:spLocks noChangeArrowheads="1"/>
            </p:cNvSpPr>
            <p:nvPr/>
          </p:nvSpPr>
          <p:spPr bwMode="gray">
            <a:xfrm>
              <a:off x="3552" y="144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8" name="Rectangle 137"/>
            <p:cNvSpPr>
              <a:spLocks noChangeArrowheads="1"/>
            </p:cNvSpPr>
            <p:nvPr/>
          </p:nvSpPr>
          <p:spPr bwMode="gray">
            <a:xfrm>
              <a:off x="3552" y="172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9" name="Rectangle 138"/>
            <p:cNvSpPr>
              <a:spLocks noChangeArrowheads="1"/>
            </p:cNvSpPr>
            <p:nvPr/>
          </p:nvSpPr>
          <p:spPr bwMode="gray">
            <a:xfrm>
              <a:off x="3696" y="158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0" name="Rectangle 139"/>
            <p:cNvSpPr>
              <a:spLocks noChangeArrowheads="1"/>
            </p:cNvSpPr>
            <p:nvPr/>
          </p:nvSpPr>
          <p:spPr bwMode="gray">
            <a:xfrm>
              <a:off x="3696" y="172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1" name="Rectangle 140"/>
            <p:cNvSpPr>
              <a:spLocks noChangeArrowheads="1"/>
            </p:cNvSpPr>
            <p:nvPr/>
          </p:nvSpPr>
          <p:spPr bwMode="gray">
            <a:xfrm>
              <a:off x="3696" y="187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grpSp>
        <p:nvGrpSpPr>
          <p:cNvPr id="32" name="Group 212"/>
          <p:cNvGrpSpPr>
            <a:grpSpLocks/>
          </p:cNvGrpSpPr>
          <p:nvPr/>
        </p:nvGrpSpPr>
        <p:grpSpPr bwMode="auto">
          <a:xfrm>
            <a:off x="3352800" y="1970088"/>
            <a:ext cx="1295400" cy="609600"/>
            <a:chOff x="2112" y="1584"/>
            <a:chExt cx="816" cy="384"/>
          </a:xfrm>
        </p:grpSpPr>
        <p:sp>
          <p:nvSpPr>
            <p:cNvPr id="33" name="Rectangle 112"/>
            <p:cNvSpPr>
              <a:spLocks noChangeArrowheads="1"/>
            </p:cNvSpPr>
            <p:nvPr/>
          </p:nvSpPr>
          <p:spPr bwMode="gray">
            <a:xfrm>
              <a:off x="2400" y="158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4" name="Rectangle 113"/>
            <p:cNvSpPr>
              <a:spLocks noChangeArrowheads="1"/>
            </p:cNvSpPr>
            <p:nvPr/>
          </p:nvSpPr>
          <p:spPr bwMode="gray">
            <a:xfrm>
              <a:off x="2400"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5" name="Rectangle 115"/>
            <p:cNvSpPr>
              <a:spLocks noChangeArrowheads="1"/>
            </p:cNvSpPr>
            <p:nvPr/>
          </p:nvSpPr>
          <p:spPr bwMode="gray">
            <a:xfrm>
              <a:off x="2544" y="158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6" name="Rectangle 116"/>
            <p:cNvSpPr>
              <a:spLocks noChangeArrowheads="1"/>
            </p:cNvSpPr>
            <p:nvPr/>
          </p:nvSpPr>
          <p:spPr bwMode="gray">
            <a:xfrm>
              <a:off x="2544" y="172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7" name="Rectangle 117"/>
            <p:cNvSpPr>
              <a:spLocks noChangeArrowheads="1"/>
            </p:cNvSpPr>
            <p:nvPr/>
          </p:nvSpPr>
          <p:spPr bwMode="gray">
            <a:xfrm>
              <a:off x="2544"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8" name="Rectangle 118"/>
            <p:cNvSpPr>
              <a:spLocks noChangeArrowheads="1"/>
            </p:cNvSpPr>
            <p:nvPr/>
          </p:nvSpPr>
          <p:spPr bwMode="gray">
            <a:xfrm>
              <a:off x="2688" y="158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9" name="Rectangle 119"/>
            <p:cNvSpPr>
              <a:spLocks noChangeArrowheads="1"/>
            </p:cNvSpPr>
            <p:nvPr/>
          </p:nvSpPr>
          <p:spPr bwMode="gray">
            <a:xfrm>
              <a:off x="2688"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0" name="Rectangle 121"/>
            <p:cNvSpPr>
              <a:spLocks noChangeArrowheads="1"/>
            </p:cNvSpPr>
            <p:nvPr/>
          </p:nvSpPr>
          <p:spPr bwMode="gray">
            <a:xfrm>
              <a:off x="2832" y="158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1" name="Rectangle 122"/>
            <p:cNvSpPr>
              <a:spLocks noChangeArrowheads="1"/>
            </p:cNvSpPr>
            <p:nvPr/>
          </p:nvSpPr>
          <p:spPr bwMode="gray">
            <a:xfrm>
              <a:off x="2832" y="172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2" name="Rectangle 123"/>
            <p:cNvSpPr>
              <a:spLocks noChangeArrowheads="1"/>
            </p:cNvSpPr>
            <p:nvPr/>
          </p:nvSpPr>
          <p:spPr bwMode="gray">
            <a:xfrm>
              <a:off x="2832"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3" name="Rectangle 141"/>
            <p:cNvSpPr>
              <a:spLocks noChangeArrowheads="1"/>
            </p:cNvSpPr>
            <p:nvPr/>
          </p:nvSpPr>
          <p:spPr bwMode="gray">
            <a:xfrm>
              <a:off x="2256"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4" name="Rectangle 142"/>
            <p:cNvSpPr>
              <a:spLocks noChangeArrowheads="1"/>
            </p:cNvSpPr>
            <p:nvPr/>
          </p:nvSpPr>
          <p:spPr bwMode="gray">
            <a:xfrm>
              <a:off x="2112"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grpSp>
        <p:nvGrpSpPr>
          <p:cNvPr id="45" name="Group 143"/>
          <p:cNvGrpSpPr>
            <a:grpSpLocks/>
          </p:cNvGrpSpPr>
          <p:nvPr/>
        </p:nvGrpSpPr>
        <p:grpSpPr bwMode="auto">
          <a:xfrm>
            <a:off x="762000" y="3570288"/>
            <a:ext cx="1905000" cy="762000"/>
            <a:chOff x="2112" y="1632"/>
            <a:chExt cx="1680" cy="672"/>
          </a:xfrm>
        </p:grpSpPr>
        <p:sp>
          <p:nvSpPr>
            <p:cNvPr id="46" name="Rectangle 144"/>
            <p:cNvSpPr>
              <a:spLocks noChangeArrowheads="1"/>
            </p:cNvSpPr>
            <p:nvPr userDrawn="1"/>
          </p:nvSpPr>
          <p:spPr bwMode="gray">
            <a:xfrm>
              <a:off x="2400" y="1776"/>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7" name="Rectangle 145"/>
            <p:cNvSpPr>
              <a:spLocks noChangeArrowheads="1"/>
            </p:cNvSpPr>
            <p:nvPr userDrawn="1"/>
          </p:nvSpPr>
          <p:spPr bwMode="gray">
            <a:xfrm>
              <a:off x="2400"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8" name="Rectangle 146"/>
            <p:cNvSpPr>
              <a:spLocks noChangeArrowheads="1"/>
            </p:cNvSpPr>
            <p:nvPr userDrawn="1"/>
          </p:nvSpPr>
          <p:spPr bwMode="gray">
            <a:xfrm>
              <a:off x="2400" y="2207"/>
              <a:ext cx="95"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9" name="Rectangle 147"/>
            <p:cNvSpPr>
              <a:spLocks noChangeArrowheads="1"/>
            </p:cNvSpPr>
            <p:nvPr userDrawn="1"/>
          </p:nvSpPr>
          <p:spPr bwMode="gray">
            <a:xfrm>
              <a:off x="2545" y="1776"/>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0" name="Rectangle 148"/>
            <p:cNvSpPr>
              <a:spLocks noChangeArrowheads="1"/>
            </p:cNvSpPr>
            <p:nvPr userDrawn="1"/>
          </p:nvSpPr>
          <p:spPr bwMode="gray">
            <a:xfrm>
              <a:off x="2545" y="1920"/>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1" name="Rectangle 149"/>
            <p:cNvSpPr>
              <a:spLocks noChangeArrowheads="1"/>
            </p:cNvSpPr>
            <p:nvPr userDrawn="1"/>
          </p:nvSpPr>
          <p:spPr bwMode="gray">
            <a:xfrm>
              <a:off x="2545"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2" name="Rectangle 150"/>
            <p:cNvSpPr>
              <a:spLocks noChangeArrowheads="1"/>
            </p:cNvSpPr>
            <p:nvPr userDrawn="1"/>
          </p:nvSpPr>
          <p:spPr bwMode="gray">
            <a:xfrm>
              <a:off x="2687" y="1776"/>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3" name="Rectangle 151"/>
            <p:cNvSpPr>
              <a:spLocks noChangeArrowheads="1"/>
            </p:cNvSpPr>
            <p:nvPr userDrawn="1"/>
          </p:nvSpPr>
          <p:spPr bwMode="gray">
            <a:xfrm>
              <a:off x="2687" y="2065"/>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4" name="Rectangle 152"/>
            <p:cNvSpPr>
              <a:spLocks noChangeArrowheads="1"/>
            </p:cNvSpPr>
            <p:nvPr userDrawn="1"/>
          </p:nvSpPr>
          <p:spPr bwMode="gray">
            <a:xfrm>
              <a:off x="2687" y="2207"/>
              <a:ext cx="97"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5" name="Rectangle 153"/>
            <p:cNvSpPr>
              <a:spLocks noChangeArrowheads="1"/>
            </p:cNvSpPr>
            <p:nvPr userDrawn="1"/>
          </p:nvSpPr>
          <p:spPr bwMode="gray">
            <a:xfrm>
              <a:off x="2832" y="1776"/>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6" name="Rectangle 154"/>
            <p:cNvSpPr>
              <a:spLocks noChangeArrowheads="1"/>
            </p:cNvSpPr>
            <p:nvPr userDrawn="1"/>
          </p:nvSpPr>
          <p:spPr bwMode="gray">
            <a:xfrm>
              <a:off x="2832" y="1920"/>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7" name="Rectangle 155"/>
            <p:cNvSpPr>
              <a:spLocks noChangeArrowheads="1"/>
            </p:cNvSpPr>
            <p:nvPr userDrawn="1"/>
          </p:nvSpPr>
          <p:spPr bwMode="gray">
            <a:xfrm>
              <a:off x="2832" y="2065"/>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8" name="Rectangle 156"/>
            <p:cNvSpPr>
              <a:spLocks noChangeArrowheads="1"/>
            </p:cNvSpPr>
            <p:nvPr userDrawn="1"/>
          </p:nvSpPr>
          <p:spPr bwMode="gray">
            <a:xfrm>
              <a:off x="2832" y="2207"/>
              <a:ext cx="98"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9" name="Rectangle 157"/>
            <p:cNvSpPr>
              <a:spLocks noChangeArrowheads="1"/>
            </p:cNvSpPr>
            <p:nvPr userDrawn="1"/>
          </p:nvSpPr>
          <p:spPr bwMode="gray">
            <a:xfrm>
              <a:off x="2976"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0" name="Rectangle 158"/>
            <p:cNvSpPr>
              <a:spLocks noChangeArrowheads="1"/>
            </p:cNvSpPr>
            <p:nvPr userDrawn="1"/>
          </p:nvSpPr>
          <p:spPr bwMode="gray">
            <a:xfrm>
              <a:off x="2976" y="2207"/>
              <a:ext cx="97"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1" name="Rectangle 159"/>
            <p:cNvSpPr>
              <a:spLocks noChangeArrowheads="1"/>
            </p:cNvSpPr>
            <p:nvPr userDrawn="1"/>
          </p:nvSpPr>
          <p:spPr bwMode="gray">
            <a:xfrm>
              <a:off x="3120" y="1776"/>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2" name="Rectangle 160"/>
            <p:cNvSpPr>
              <a:spLocks noChangeArrowheads="1"/>
            </p:cNvSpPr>
            <p:nvPr userDrawn="1"/>
          </p:nvSpPr>
          <p:spPr bwMode="gray">
            <a:xfrm>
              <a:off x="3120"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3" name="Rectangle 161"/>
            <p:cNvSpPr>
              <a:spLocks noChangeArrowheads="1"/>
            </p:cNvSpPr>
            <p:nvPr userDrawn="1"/>
          </p:nvSpPr>
          <p:spPr bwMode="gray">
            <a:xfrm>
              <a:off x="3120" y="2065"/>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4" name="Rectangle 162"/>
            <p:cNvSpPr>
              <a:spLocks noChangeArrowheads="1"/>
            </p:cNvSpPr>
            <p:nvPr userDrawn="1"/>
          </p:nvSpPr>
          <p:spPr bwMode="gray">
            <a:xfrm>
              <a:off x="3264" y="1776"/>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5" name="Rectangle 163"/>
            <p:cNvSpPr>
              <a:spLocks noChangeArrowheads="1"/>
            </p:cNvSpPr>
            <p:nvPr userDrawn="1"/>
          </p:nvSpPr>
          <p:spPr bwMode="gray">
            <a:xfrm>
              <a:off x="3264" y="2065"/>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6" name="Rectangle 164"/>
            <p:cNvSpPr>
              <a:spLocks noChangeArrowheads="1"/>
            </p:cNvSpPr>
            <p:nvPr userDrawn="1"/>
          </p:nvSpPr>
          <p:spPr bwMode="gray">
            <a:xfrm>
              <a:off x="3408" y="1632"/>
              <a:ext cx="95" cy="97"/>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7" name="Rectangle 165"/>
            <p:cNvSpPr>
              <a:spLocks noChangeArrowheads="1"/>
            </p:cNvSpPr>
            <p:nvPr userDrawn="1"/>
          </p:nvSpPr>
          <p:spPr bwMode="gray">
            <a:xfrm>
              <a:off x="3408" y="1776"/>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8" name="Rectangle 166"/>
            <p:cNvSpPr>
              <a:spLocks noChangeArrowheads="1"/>
            </p:cNvSpPr>
            <p:nvPr userDrawn="1"/>
          </p:nvSpPr>
          <p:spPr bwMode="gray">
            <a:xfrm>
              <a:off x="3408" y="1920"/>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9" name="Rectangle 167"/>
            <p:cNvSpPr>
              <a:spLocks noChangeArrowheads="1"/>
            </p:cNvSpPr>
            <p:nvPr userDrawn="1"/>
          </p:nvSpPr>
          <p:spPr bwMode="gray">
            <a:xfrm>
              <a:off x="3408" y="2065"/>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0" name="Rectangle 168"/>
            <p:cNvSpPr>
              <a:spLocks noChangeArrowheads="1"/>
            </p:cNvSpPr>
            <p:nvPr userDrawn="1"/>
          </p:nvSpPr>
          <p:spPr bwMode="gray">
            <a:xfrm>
              <a:off x="3553" y="1632"/>
              <a:ext cx="95" cy="97"/>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1" name="Rectangle 169"/>
            <p:cNvSpPr>
              <a:spLocks noChangeArrowheads="1"/>
            </p:cNvSpPr>
            <p:nvPr userDrawn="1"/>
          </p:nvSpPr>
          <p:spPr bwMode="gray">
            <a:xfrm>
              <a:off x="3553" y="1920"/>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2" name="Rectangle 170"/>
            <p:cNvSpPr>
              <a:spLocks noChangeArrowheads="1"/>
            </p:cNvSpPr>
            <p:nvPr userDrawn="1"/>
          </p:nvSpPr>
          <p:spPr bwMode="gray">
            <a:xfrm>
              <a:off x="3695" y="1776"/>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3" name="Rectangle 171"/>
            <p:cNvSpPr>
              <a:spLocks noChangeArrowheads="1"/>
            </p:cNvSpPr>
            <p:nvPr userDrawn="1"/>
          </p:nvSpPr>
          <p:spPr bwMode="gray">
            <a:xfrm>
              <a:off x="3695"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4" name="Rectangle 172"/>
            <p:cNvSpPr>
              <a:spLocks noChangeArrowheads="1"/>
            </p:cNvSpPr>
            <p:nvPr userDrawn="1"/>
          </p:nvSpPr>
          <p:spPr bwMode="gray">
            <a:xfrm>
              <a:off x="3695" y="2065"/>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5" name="Rectangle 173"/>
            <p:cNvSpPr>
              <a:spLocks noChangeArrowheads="1"/>
            </p:cNvSpPr>
            <p:nvPr userDrawn="1"/>
          </p:nvSpPr>
          <p:spPr bwMode="gray">
            <a:xfrm>
              <a:off x="2256"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6" name="Rectangle 174"/>
            <p:cNvSpPr>
              <a:spLocks noChangeArrowheads="1"/>
            </p:cNvSpPr>
            <p:nvPr userDrawn="1"/>
          </p:nvSpPr>
          <p:spPr bwMode="gray">
            <a:xfrm>
              <a:off x="2112" y="2065"/>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grpSp>
        <p:nvGrpSpPr>
          <p:cNvPr id="77" name="Group 175"/>
          <p:cNvGrpSpPr>
            <a:grpSpLocks/>
          </p:cNvGrpSpPr>
          <p:nvPr/>
        </p:nvGrpSpPr>
        <p:grpSpPr bwMode="auto">
          <a:xfrm>
            <a:off x="5486400" y="827088"/>
            <a:ext cx="2667000" cy="1066800"/>
            <a:chOff x="2112" y="1632"/>
            <a:chExt cx="1680" cy="672"/>
          </a:xfrm>
        </p:grpSpPr>
        <p:sp>
          <p:nvSpPr>
            <p:cNvPr id="78" name="Rectangle 176"/>
            <p:cNvSpPr>
              <a:spLocks noChangeArrowheads="1"/>
            </p:cNvSpPr>
            <p:nvPr userDrawn="1"/>
          </p:nvSpPr>
          <p:spPr bwMode="gray">
            <a:xfrm>
              <a:off x="2400" y="1776"/>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9" name="Rectangle 177"/>
            <p:cNvSpPr>
              <a:spLocks noChangeArrowheads="1"/>
            </p:cNvSpPr>
            <p:nvPr userDrawn="1"/>
          </p:nvSpPr>
          <p:spPr bwMode="gray">
            <a:xfrm>
              <a:off x="2400"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0" name="Rectangle 178"/>
            <p:cNvSpPr>
              <a:spLocks noChangeArrowheads="1"/>
            </p:cNvSpPr>
            <p:nvPr userDrawn="1"/>
          </p:nvSpPr>
          <p:spPr bwMode="gray">
            <a:xfrm>
              <a:off x="2400" y="220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1" name="Rectangle 179"/>
            <p:cNvSpPr>
              <a:spLocks noChangeArrowheads="1"/>
            </p:cNvSpPr>
            <p:nvPr userDrawn="1"/>
          </p:nvSpPr>
          <p:spPr bwMode="gray">
            <a:xfrm>
              <a:off x="2544" y="1776"/>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2" name="Rectangle 180"/>
            <p:cNvSpPr>
              <a:spLocks noChangeArrowheads="1"/>
            </p:cNvSpPr>
            <p:nvPr userDrawn="1"/>
          </p:nvSpPr>
          <p:spPr bwMode="gray">
            <a:xfrm>
              <a:off x="2544" y="1920"/>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3" name="Rectangle 181"/>
            <p:cNvSpPr>
              <a:spLocks noChangeArrowheads="1"/>
            </p:cNvSpPr>
            <p:nvPr userDrawn="1"/>
          </p:nvSpPr>
          <p:spPr bwMode="gray">
            <a:xfrm>
              <a:off x="2544"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4" name="Rectangle 182"/>
            <p:cNvSpPr>
              <a:spLocks noChangeArrowheads="1"/>
            </p:cNvSpPr>
            <p:nvPr userDrawn="1"/>
          </p:nvSpPr>
          <p:spPr bwMode="gray">
            <a:xfrm>
              <a:off x="2688" y="1776"/>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5" name="Rectangle 183"/>
            <p:cNvSpPr>
              <a:spLocks noChangeArrowheads="1"/>
            </p:cNvSpPr>
            <p:nvPr userDrawn="1"/>
          </p:nvSpPr>
          <p:spPr bwMode="gray">
            <a:xfrm>
              <a:off x="2688"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6" name="Rectangle 184"/>
            <p:cNvSpPr>
              <a:spLocks noChangeArrowheads="1"/>
            </p:cNvSpPr>
            <p:nvPr userDrawn="1"/>
          </p:nvSpPr>
          <p:spPr bwMode="gray">
            <a:xfrm>
              <a:off x="2688" y="220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7" name="Rectangle 185"/>
            <p:cNvSpPr>
              <a:spLocks noChangeArrowheads="1"/>
            </p:cNvSpPr>
            <p:nvPr userDrawn="1"/>
          </p:nvSpPr>
          <p:spPr bwMode="gray">
            <a:xfrm>
              <a:off x="2832" y="1776"/>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8" name="Rectangle 186"/>
            <p:cNvSpPr>
              <a:spLocks noChangeArrowheads="1"/>
            </p:cNvSpPr>
            <p:nvPr userDrawn="1"/>
          </p:nvSpPr>
          <p:spPr bwMode="gray">
            <a:xfrm>
              <a:off x="2832" y="1920"/>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9" name="Rectangle 187"/>
            <p:cNvSpPr>
              <a:spLocks noChangeArrowheads="1"/>
            </p:cNvSpPr>
            <p:nvPr userDrawn="1"/>
          </p:nvSpPr>
          <p:spPr bwMode="gray">
            <a:xfrm>
              <a:off x="2832"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0" name="Rectangle 188"/>
            <p:cNvSpPr>
              <a:spLocks noChangeArrowheads="1"/>
            </p:cNvSpPr>
            <p:nvPr userDrawn="1"/>
          </p:nvSpPr>
          <p:spPr bwMode="gray">
            <a:xfrm>
              <a:off x="2832" y="220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1" name="Rectangle 189"/>
            <p:cNvSpPr>
              <a:spLocks noChangeArrowheads="1"/>
            </p:cNvSpPr>
            <p:nvPr userDrawn="1"/>
          </p:nvSpPr>
          <p:spPr bwMode="gray">
            <a:xfrm>
              <a:off x="2976" y="192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2" name="Rectangle 190"/>
            <p:cNvSpPr>
              <a:spLocks noChangeArrowheads="1"/>
            </p:cNvSpPr>
            <p:nvPr userDrawn="1"/>
          </p:nvSpPr>
          <p:spPr bwMode="gray">
            <a:xfrm>
              <a:off x="2976" y="220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3" name="Rectangle 191"/>
            <p:cNvSpPr>
              <a:spLocks noChangeArrowheads="1"/>
            </p:cNvSpPr>
            <p:nvPr userDrawn="1"/>
          </p:nvSpPr>
          <p:spPr bwMode="gray">
            <a:xfrm>
              <a:off x="3120" y="1776"/>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4" name="Rectangle 192"/>
            <p:cNvSpPr>
              <a:spLocks noChangeArrowheads="1"/>
            </p:cNvSpPr>
            <p:nvPr userDrawn="1"/>
          </p:nvSpPr>
          <p:spPr bwMode="gray">
            <a:xfrm>
              <a:off x="3120" y="192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5" name="Rectangle 193"/>
            <p:cNvSpPr>
              <a:spLocks noChangeArrowheads="1"/>
            </p:cNvSpPr>
            <p:nvPr userDrawn="1"/>
          </p:nvSpPr>
          <p:spPr bwMode="gray">
            <a:xfrm>
              <a:off x="3120" y="206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6" name="Rectangle 194"/>
            <p:cNvSpPr>
              <a:spLocks noChangeArrowheads="1"/>
            </p:cNvSpPr>
            <p:nvPr userDrawn="1"/>
          </p:nvSpPr>
          <p:spPr bwMode="gray">
            <a:xfrm>
              <a:off x="3264" y="1776"/>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7" name="Rectangle 195"/>
            <p:cNvSpPr>
              <a:spLocks noChangeArrowheads="1"/>
            </p:cNvSpPr>
            <p:nvPr userDrawn="1"/>
          </p:nvSpPr>
          <p:spPr bwMode="gray">
            <a:xfrm>
              <a:off x="3264" y="206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8" name="Rectangle 196"/>
            <p:cNvSpPr>
              <a:spLocks noChangeArrowheads="1"/>
            </p:cNvSpPr>
            <p:nvPr userDrawn="1"/>
          </p:nvSpPr>
          <p:spPr bwMode="gray">
            <a:xfrm>
              <a:off x="3408" y="163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9" name="Rectangle 197"/>
            <p:cNvSpPr>
              <a:spLocks noChangeArrowheads="1"/>
            </p:cNvSpPr>
            <p:nvPr userDrawn="1"/>
          </p:nvSpPr>
          <p:spPr bwMode="gray">
            <a:xfrm>
              <a:off x="3408" y="1776"/>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0" name="Rectangle 198"/>
            <p:cNvSpPr>
              <a:spLocks noChangeArrowheads="1"/>
            </p:cNvSpPr>
            <p:nvPr userDrawn="1"/>
          </p:nvSpPr>
          <p:spPr bwMode="gray">
            <a:xfrm>
              <a:off x="3408" y="192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1" name="Rectangle 199"/>
            <p:cNvSpPr>
              <a:spLocks noChangeArrowheads="1"/>
            </p:cNvSpPr>
            <p:nvPr userDrawn="1"/>
          </p:nvSpPr>
          <p:spPr bwMode="gray">
            <a:xfrm>
              <a:off x="3408" y="206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2" name="Rectangle 200"/>
            <p:cNvSpPr>
              <a:spLocks noChangeArrowheads="1"/>
            </p:cNvSpPr>
            <p:nvPr userDrawn="1"/>
          </p:nvSpPr>
          <p:spPr bwMode="gray">
            <a:xfrm>
              <a:off x="3552" y="163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3" name="Rectangle 201"/>
            <p:cNvSpPr>
              <a:spLocks noChangeArrowheads="1"/>
            </p:cNvSpPr>
            <p:nvPr userDrawn="1"/>
          </p:nvSpPr>
          <p:spPr bwMode="gray">
            <a:xfrm>
              <a:off x="3552" y="192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 name="Rectangle 202"/>
            <p:cNvSpPr>
              <a:spLocks noChangeArrowheads="1"/>
            </p:cNvSpPr>
            <p:nvPr userDrawn="1"/>
          </p:nvSpPr>
          <p:spPr bwMode="gray">
            <a:xfrm>
              <a:off x="3696" y="1776"/>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 name="Rectangle 203"/>
            <p:cNvSpPr>
              <a:spLocks noChangeArrowheads="1"/>
            </p:cNvSpPr>
            <p:nvPr userDrawn="1"/>
          </p:nvSpPr>
          <p:spPr bwMode="gray">
            <a:xfrm>
              <a:off x="3696" y="192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 name="Rectangle 204"/>
            <p:cNvSpPr>
              <a:spLocks noChangeArrowheads="1"/>
            </p:cNvSpPr>
            <p:nvPr userDrawn="1"/>
          </p:nvSpPr>
          <p:spPr bwMode="gray">
            <a:xfrm>
              <a:off x="3696" y="206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7" name="Rectangle 205"/>
            <p:cNvSpPr>
              <a:spLocks noChangeArrowheads="1"/>
            </p:cNvSpPr>
            <p:nvPr userDrawn="1"/>
          </p:nvSpPr>
          <p:spPr bwMode="gray">
            <a:xfrm>
              <a:off x="2256"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8" name="Rectangle 206"/>
            <p:cNvSpPr>
              <a:spLocks noChangeArrowheads="1"/>
            </p:cNvSpPr>
            <p:nvPr userDrawn="1"/>
          </p:nvSpPr>
          <p:spPr bwMode="gray">
            <a:xfrm>
              <a:off x="2112"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sp>
        <p:nvSpPr>
          <p:cNvPr id="109" name="AutoShape 207"/>
          <p:cNvSpPr>
            <a:spLocks noChangeArrowheads="1"/>
          </p:cNvSpPr>
          <p:nvPr/>
        </p:nvSpPr>
        <p:spPr bwMode="gray">
          <a:xfrm>
            <a:off x="533400" y="2655888"/>
            <a:ext cx="7696200" cy="838200"/>
          </a:xfrm>
          <a:prstGeom prst="roundRect">
            <a:avLst>
              <a:gd name="adj" fmla="val 50000"/>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ea typeface="黑体" pitchFamily="49" charset="-122"/>
            </a:endParaRPr>
          </a:p>
        </p:txBody>
      </p:sp>
      <p:sp>
        <p:nvSpPr>
          <p:cNvPr id="110" name="Rectangle 208"/>
          <p:cNvSpPr>
            <a:spLocks noChangeArrowheads="1"/>
          </p:cNvSpPr>
          <p:nvPr/>
        </p:nvSpPr>
        <p:spPr bwMode="gray">
          <a:xfrm>
            <a:off x="2057400" y="4256088"/>
            <a:ext cx="533400" cy="5334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11" name="Rectangle 209"/>
          <p:cNvSpPr>
            <a:spLocks noChangeArrowheads="1"/>
          </p:cNvSpPr>
          <p:nvPr/>
        </p:nvSpPr>
        <p:spPr bwMode="gray">
          <a:xfrm>
            <a:off x="1752600" y="4789488"/>
            <a:ext cx="228600" cy="2286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12" name="Rectangle 210"/>
          <p:cNvSpPr>
            <a:spLocks noChangeArrowheads="1"/>
          </p:cNvSpPr>
          <p:nvPr/>
        </p:nvSpPr>
        <p:spPr bwMode="gray">
          <a:xfrm>
            <a:off x="1524000" y="4941888"/>
            <a:ext cx="304800" cy="3048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3074" name="Rectangle 2"/>
          <p:cNvSpPr>
            <a:spLocks noGrp="1" noChangeArrowheads="1"/>
          </p:cNvSpPr>
          <p:nvPr>
            <p:ph type="ctrTitle"/>
          </p:nvPr>
        </p:nvSpPr>
        <p:spPr>
          <a:xfrm>
            <a:off x="1066800" y="2732088"/>
            <a:ext cx="6629400" cy="685800"/>
          </a:xfrm>
        </p:spPr>
        <p:txBody>
          <a:bodyPr/>
          <a:lstStyle>
            <a:lvl1pPr>
              <a:defRPr sz="3600">
                <a:solidFill>
                  <a:schemeClr val="tx2"/>
                </a:solidFill>
              </a:defRPr>
            </a:lvl1pPr>
          </a:lstStyle>
          <a:p>
            <a:r>
              <a:rPr lang="zh-CN" altLang="en-US"/>
              <a:t>单击此处编辑母版标题样式</a:t>
            </a:r>
          </a:p>
        </p:txBody>
      </p:sp>
      <p:sp>
        <p:nvSpPr>
          <p:cNvPr id="3075" name="Rectangle 3"/>
          <p:cNvSpPr>
            <a:spLocks noGrp="1" noChangeArrowheads="1"/>
          </p:cNvSpPr>
          <p:nvPr>
            <p:ph type="subTitle" idx="1"/>
          </p:nvPr>
        </p:nvSpPr>
        <p:spPr>
          <a:xfrm>
            <a:off x="2819400" y="3494088"/>
            <a:ext cx="5638800" cy="381000"/>
          </a:xfrm>
        </p:spPr>
        <p:txBody>
          <a:bodyPr/>
          <a:lstStyle>
            <a:lvl1pPr marL="0" indent="0" algn="ctr">
              <a:buFont typeface="Wingdings" pitchFamily="2" charset="2"/>
              <a:buNone/>
              <a:defRPr sz="2400">
                <a:solidFill>
                  <a:schemeClr val="bg1"/>
                </a:solidFill>
              </a:defRPr>
            </a:lvl1pPr>
          </a:lstStyle>
          <a:p>
            <a:r>
              <a:rPr lang="zh-CN" altLang="en-US"/>
              <a:t>单击此处编辑母版副标题样式</a:t>
            </a:r>
          </a:p>
        </p:txBody>
      </p:sp>
      <p:pic>
        <p:nvPicPr>
          <p:cNvPr id="114" name="图片 1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6286" y="1436688"/>
            <a:ext cx="2933429" cy="1129492"/>
          </a:xfrm>
          <a:prstGeom prst="rect">
            <a:avLst/>
          </a:prstGeom>
        </p:spPr>
      </p:pic>
    </p:spTree>
    <p:extLst>
      <p:ext uri="{BB962C8B-B14F-4D97-AF65-F5344CB8AC3E}">
        <p14:creationId xmlns:p14="http://schemas.microsoft.com/office/powerpoint/2010/main" val="3093067941"/>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6"/>
          <p:cNvSpPr>
            <a:spLocks noGrp="1" noChangeArrowheads="1"/>
          </p:cNvSpPr>
          <p:nvPr>
            <p:ph type="sldNum" sz="quarter" idx="10"/>
          </p:nvPr>
        </p:nvSpPr>
        <p:spPr>
          <a:ln/>
        </p:spPr>
        <p:txBody>
          <a:bodyPr/>
          <a:lstStyle>
            <a:lvl1pPr>
              <a:defRPr/>
            </a:lvl1pPr>
          </a:lstStyle>
          <a:p>
            <a:pPr>
              <a:defRPr/>
            </a:pPr>
            <a:fld id="{F5E0E65E-9137-4309-8D78-B392A1917D52}" type="slidenum">
              <a:rPr lang="zh-CN" altLang="en-US"/>
              <a:pPr>
                <a:defRPr/>
              </a:pPr>
              <a:t>‹#›</a:t>
            </a:fld>
            <a:endParaRPr lang="en-US" altLang="zh-CN"/>
          </a:p>
        </p:txBody>
      </p:sp>
    </p:spTree>
    <p:extLst>
      <p:ext uri="{BB962C8B-B14F-4D97-AF65-F5344CB8AC3E}">
        <p14:creationId xmlns:p14="http://schemas.microsoft.com/office/powerpoint/2010/main" val="1895313290"/>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sp>
        <p:nvSpPr>
          <p:cNvPr id="1026" name="Rectangle 118"/>
          <p:cNvSpPr>
            <a:spLocks noChangeArrowheads="1"/>
          </p:cNvSpPr>
          <p:nvPr/>
        </p:nvSpPr>
        <p:spPr bwMode="gray">
          <a:xfrm>
            <a:off x="8010525" y="0"/>
            <a:ext cx="1133475" cy="104457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27" name="Rectangle 119"/>
          <p:cNvSpPr>
            <a:spLocks noChangeArrowheads="1"/>
          </p:cNvSpPr>
          <p:nvPr/>
        </p:nvSpPr>
        <p:spPr bwMode="gray">
          <a:xfrm>
            <a:off x="0" y="0"/>
            <a:ext cx="8008938" cy="10445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nvGrpSpPr>
          <p:cNvPr id="1028" name="Group 120"/>
          <p:cNvGrpSpPr>
            <a:grpSpLocks/>
          </p:cNvGrpSpPr>
          <p:nvPr/>
        </p:nvGrpSpPr>
        <p:grpSpPr bwMode="auto">
          <a:xfrm>
            <a:off x="6877050" y="152400"/>
            <a:ext cx="1905000" cy="762000"/>
            <a:chOff x="2112" y="1632"/>
            <a:chExt cx="1680" cy="672"/>
          </a:xfrm>
        </p:grpSpPr>
        <p:sp>
          <p:nvSpPr>
            <p:cNvPr id="1037" name="Rectangle 121"/>
            <p:cNvSpPr>
              <a:spLocks noChangeArrowheads="1"/>
            </p:cNvSpPr>
            <p:nvPr userDrawn="1"/>
          </p:nvSpPr>
          <p:spPr bwMode="gray">
            <a:xfrm>
              <a:off x="2400" y="1776"/>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38" name="Rectangle 122"/>
            <p:cNvSpPr>
              <a:spLocks noChangeArrowheads="1"/>
            </p:cNvSpPr>
            <p:nvPr userDrawn="1"/>
          </p:nvSpPr>
          <p:spPr bwMode="gray">
            <a:xfrm>
              <a:off x="2400"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39" name="Rectangle 123"/>
            <p:cNvSpPr>
              <a:spLocks noChangeArrowheads="1"/>
            </p:cNvSpPr>
            <p:nvPr userDrawn="1"/>
          </p:nvSpPr>
          <p:spPr bwMode="gray">
            <a:xfrm>
              <a:off x="2400" y="2207"/>
              <a:ext cx="95"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0" name="Rectangle 124"/>
            <p:cNvSpPr>
              <a:spLocks noChangeArrowheads="1"/>
            </p:cNvSpPr>
            <p:nvPr userDrawn="1"/>
          </p:nvSpPr>
          <p:spPr bwMode="gray">
            <a:xfrm>
              <a:off x="2545" y="1776"/>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1" name="Rectangle 125"/>
            <p:cNvSpPr>
              <a:spLocks noChangeArrowheads="1"/>
            </p:cNvSpPr>
            <p:nvPr userDrawn="1"/>
          </p:nvSpPr>
          <p:spPr bwMode="gray">
            <a:xfrm>
              <a:off x="2545" y="1920"/>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2" name="Rectangle 126"/>
            <p:cNvSpPr>
              <a:spLocks noChangeArrowheads="1"/>
            </p:cNvSpPr>
            <p:nvPr userDrawn="1"/>
          </p:nvSpPr>
          <p:spPr bwMode="gray">
            <a:xfrm>
              <a:off x="2545"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3" name="Rectangle 127"/>
            <p:cNvSpPr>
              <a:spLocks noChangeArrowheads="1"/>
            </p:cNvSpPr>
            <p:nvPr userDrawn="1"/>
          </p:nvSpPr>
          <p:spPr bwMode="gray">
            <a:xfrm>
              <a:off x="2687" y="1776"/>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4" name="Rectangle 128"/>
            <p:cNvSpPr>
              <a:spLocks noChangeArrowheads="1"/>
            </p:cNvSpPr>
            <p:nvPr userDrawn="1"/>
          </p:nvSpPr>
          <p:spPr bwMode="gray">
            <a:xfrm>
              <a:off x="2687" y="2065"/>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5" name="Rectangle 129"/>
            <p:cNvSpPr>
              <a:spLocks noChangeArrowheads="1"/>
            </p:cNvSpPr>
            <p:nvPr userDrawn="1"/>
          </p:nvSpPr>
          <p:spPr bwMode="gray">
            <a:xfrm>
              <a:off x="2687" y="2207"/>
              <a:ext cx="97"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6" name="Rectangle 130"/>
            <p:cNvSpPr>
              <a:spLocks noChangeArrowheads="1"/>
            </p:cNvSpPr>
            <p:nvPr userDrawn="1"/>
          </p:nvSpPr>
          <p:spPr bwMode="gray">
            <a:xfrm>
              <a:off x="2832" y="1776"/>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7" name="Rectangle 131"/>
            <p:cNvSpPr>
              <a:spLocks noChangeArrowheads="1"/>
            </p:cNvSpPr>
            <p:nvPr userDrawn="1"/>
          </p:nvSpPr>
          <p:spPr bwMode="gray">
            <a:xfrm>
              <a:off x="2832" y="1920"/>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8" name="Rectangle 132"/>
            <p:cNvSpPr>
              <a:spLocks noChangeArrowheads="1"/>
            </p:cNvSpPr>
            <p:nvPr userDrawn="1"/>
          </p:nvSpPr>
          <p:spPr bwMode="gray">
            <a:xfrm>
              <a:off x="2832" y="2065"/>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9" name="Rectangle 133"/>
            <p:cNvSpPr>
              <a:spLocks noChangeArrowheads="1"/>
            </p:cNvSpPr>
            <p:nvPr userDrawn="1"/>
          </p:nvSpPr>
          <p:spPr bwMode="gray">
            <a:xfrm>
              <a:off x="2832" y="2207"/>
              <a:ext cx="98"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0" name="Rectangle 134"/>
            <p:cNvSpPr>
              <a:spLocks noChangeArrowheads="1"/>
            </p:cNvSpPr>
            <p:nvPr userDrawn="1"/>
          </p:nvSpPr>
          <p:spPr bwMode="gray">
            <a:xfrm>
              <a:off x="2976"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1" name="Rectangle 135"/>
            <p:cNvSpPr>
              <a:spLocks noChangeArrowheads="1"/>
            </p:cNvSpPr>
            <p:nvPr userDrawn="1"/>
          </p:nvSpPr>
          <p:spPr bwMode="gray">
            <a:xfrm>
              <a:off x="2976" y="2207"/>
              <a:ext cx="97"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2" name="Rectangle 136"/>
            <p:cNvSpPr>
              <a:spLocks noChangeArrowheads="1"/>
            </p:cNvSpPr>
            <p:nvPr userDrawn="1"/>
          </p:nvSpPr>
          <p:spPr bwMode="gray">
            <a:xfrm>
              <a:off x="3120" y="1776"/>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3" name="Rectangle 137"/>
            <p:cNvSpPr>
              <a:spLocks noChangeArrowheads="1"/>
            </p:cNvSpPr>
            <p:nvPr userDrawn="1"/>
          </p:nvSpPr>
          <p:spPr bwMode="gray">
            <a:xfrm>
              <a:off x="3120"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4" name="Rectangle 138"/>
            <p:cNvSpPr>
              <a:spLocks noChangeArrowheads="1"/>
            </p:cNvSpPr>
            <p:nvPr userDrawn="1"/>
          </p:nvSpPr>
          <p:spPr bwMode="gray">
            <a:xfrm>
              <a:off x="3120" y="2065"/>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5" name="Rectangle 139"/>
            <p:cNvSpPr>
              <a:spLocks noChangeArrowheads="1"/>
            </p:cNvSpPr>
            <p:nvPr userDrawn="1"/>
          </p:nvSpPr>
          <p:spPr bwMode="gray">
            <a:xfrm>
              <a:off x="3264" y="1776"/>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6" name="Rectangle 140"/>
            <p:cNvSpPr>
              <a:spLocks noChangeArrowheads="1"/>
            </p:cNvSpPr>
            <p:nvPr userDrawn="1"/>
          </p:nvSpPr>
          <p:spPr bwMode="gray">
            <a:xfrm>
              <a:off x="3264" y="2065"/>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7" name="Rectangle 141"/>
            <p:cNvSpPr>
              <a:spLocks noChangeArrowheads="1"/>
            </p:cNvSpPr>
            <p:nvPr userDrawn="1"/>
          </p:nvSpPr>
          <p:spPr bwMode="gray">
            <a:xfrm>
              <a:off x="3408" y="1632"/>
              <a:ext cx="95" cy="97"/>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8" name="Rectangle 142"/>
            <p:cNvSpPr>
              <a:spLocks noChangeArrowheads="1"/>
            </p:cNvSpPr>
            <p:nvPr userDrawn="1"/>
          </p:nvSpPr>
          <p:spPr bwMode="gray">
            <a:xfrm>
              <a:off x="3408" y="1776"/>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9" name="Rectangle 143"/>
            <p:cNvSpPr>
              <a:spLocks noChangeArrowheads="1"/>
            </p:cNvSpPr>
            <p:nvPr userDrawn="1"/>
          </p:nvSpPr>
          <p:spPr bwMode="gray">
            <a:xfrm>
              <a:off x="3408" y="1920"/>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0" name="Rectangle 144"/>
            <p:cNvSpPr>
              <a:spLocks noChangeArrowheads="1"/>
            </p:cNvSpPr>
            <p:nvPr userDrawn="1"/>
          </p:nvSpPr>
          <p:spPr bwMode="gray">
            <a:xfrm>
              <a:off x="3408" y="2065"/>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1" name="Rectangle 145"/>
            <p:cNvSpPr>
              <a:spLocks noChangeArrowheads="1"/>
            </p:cNvSpPr>
            <p:nvPr userDrawn="1"/>
          </p:nvSpPr>
          <p:spPr bwMode="gray">
            <a:xfrm>
              <a:off x="3553" y="1632"/>
              <a:ext cx="95" cy="97"/>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2" name="Rectangle 146"/>
            <p:cNvSpPr>
              <a:spLocks noChangeArrowheads="1"/>
            </p:cNvSpPr>
            <p:nvPr userDrawn="1"/>
          </p:nvSpPr>
          <p:spPr bwMode="gray">
            <a:xfrm>
              <a:off x="3553" y="1920"/>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3" name="Rectangle 147"/>
            <p:cNvSpPr>
              <a:spLocks noChangeArrowheads="1"/>
            </p:cNvSpPr>
            <p:nvPr userDrawn="1"/>
          </p:nvSpPr>
          <p:spPr bwMode="gray">
            <a:xfrm>
              <a:off x="3695" y="1776"/>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4" name="Rectangle 148"/>
            <p:cNvSpPr>
              <a:spLocks noChangeArrowheads="1"/>
            </p:cNvSpPr>
            <p:nvPr userDrawn="1"/>
          </p:nvSpPr>
          <p:spPr bwMode="gray">
            <a:xfrm>
              <a:off x="3695"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5" name="Rectangle 149"/>
            <p:cNvSpPr>
              <a:spLocks noChangeArrowheads="1"/>
            </p:cNvSpPr>
            <p:nvPr userDrawn="1"/>
          </p:nvSpPr>
          <p:spPr bwMode="gray">
            <a:xfrm>
              <a:off x="3695" y="2065"/>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6" name="Rectangle 150"/>
            <p:cNvSpPr>
              <a:spLocks noChangeArrowheads="1"/>
            </p:cNvSpPr>
            <p:nvPr userDrawn="1"/>
          </p:nvSpPr>
          <p:spPr bwMode="gray">
            <a:xfrm>
              <a:off x="2256"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7" name="Rectangle 151"/>
            <p:cNvSpPr>
              <a:spLocks noChangeArrowheads="1"/>
            </p:cNvSpPr>
            <p:nvPr userDrawn="1"/>
          </p:nvSpPr>
          <p:spPr bwMode="gray">
            <a:xfrm>
              <a:off x="2112" y="2065"/>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sp>
        <p:nvSpPr>
          <p:cNvPr id="1029" name="Rectangle 152"/>
          <p:cNvSpPr>
            <a:spLocks noChangeArrowheads="1"/>
          </p:cNvSpPr>
          <p:nvPr/>
        </p:nvSpPr>
        <p:spPr bwMode="gray">
          <a:xfrm>
            <a:off x="6553200" y="76200"/>
            <a:ext cx="228600" cy="3810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030" name="Rectangle 153"/>
          <p:cNvSpPr>
            <a:spLocks noChangeArrowheads="1"/>
          </p:cNvSpPr>
          <p:nvPr/>
        </p:nvSpPr>
        <p:spPr bwMode="gray">
          <a:xfrm>
            <a:off x="6705600" y="228600"/>
            <a:ext cx="228600" cy="1524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031" name="Rectangle 154"/>
          <p:cNvSpPr>
            <a:spLocks noChangeArrowheads="1"/>
          </p:cNvSpPr>
          <p:nvPr/>
        </p:nvSpPr>
        <p:spPr bwMode="gray">
          <a:xfrm>
            <a:off x="6858000" y="304800"/>
            <a:ext cx="304800" cy="3048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032" name="Rectangle 3"/>
          <p:cNvSpPr>
            <a:spLocks noGrp="1" noChangeArrowheads="1"/>
          </p:cNvSpPr>
          <p:nvPr>
            <p:ph type="body" idx="1"/>
          </p:nvPr>
        </p:nvSpPr>
        <p:spPr bwMode="gray">
          <a:xfrm>
            <a:off x="533400" y="1295400"/>
            <a:ext cx="81915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Rectangle 6"/>
          <p:cNvSpPr>
            <a:spLocks noGrp="1" noChangeArrowheads="1"/>
          </p:cNvSpPr>
          <p:nvPr>
            <p:ph type="sldNum" sz="quarter" idx="4"/>
          </p:nvPr>
        </p:nvSpPr>
        <p:spPr bwMode="gray">
          <a:xfrm>
            <a:off x="4191000" y="6505575"/>
            <a:ext cx="838200" cy="2619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atin typeface="Arial" charset="0"/>
                <a:ea typeface="宋体" pitchFamily="2" charset="-122"/>
              </a:defRPr>
            </a:lvl1pPr>
          </a:lstStyle>
          <a:p>
            <a:pPr>
              <a:defRPr/>
            </a:pPr>
            <a:fld id="{DCFB4DC4-41B9-4E61-AD6F-4DDEA2B45915}" type="slidenum">
              <a:rPr lang="zh-CN" altLang="en-US"/>
              <a:pPr>
                <a:defRPr/>
              </a:pPr>
              <a:t>‹#›</a:t>
            </a:fld>
            <a:endParaRPr lang="en-US" altLang="zh-CN"/>
          </a:p>
        </p:txBody>
      </p:sp>
      <p:sp>
        <p:nvSpPr>
          <p:cNvPr id="1035" name="Rectangle 2"/>
          <p:cNvSpPr>
            <a:spLocks noGrp="1" noChangeArrowheads="1"/>
          </p:cNvSpPr>
          <p:nvPr>
            <p:ph type="title"/>
          </p:nvPr>
        </p:nvSpPr>
        <p:spPr bwMode="gray">
          <a:xfrm>
            <a:off x="533400" y="260350"/>
            <a:ext cx="7096125" cy="48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dirty="0"/>
              <a:t>单击此处编辑母版标题样式</a:t>
            </a:r>
          </a:p>
        </p:txBody>
      </p:sp>
    </p:spTree>
  </p:cSld>
  <p:clrMap bg1="lt1" tx1="dk1" bg2="lt2" tx2="dk2" accent1="accent1" accent2="accent2" accent3="accent3" accent4="accent4" accent5="accent5" accent6="accent6" hlink="hlink" folHlink="folHlink"/>
  <p:sldLayoutIdLst>
    <p:sldLayoutId id="2147483788" r:id="rId1"/>
    <p:sldLayoutId id="2147483786" r:id="rId2"/>
  </p:sldLayoutIdLst>
  <p:transition>
    <p:fade/>
  </p:transition>
  <p:hf hdr="0" ftr="0"/>
  <p:txStyles>
    <p:titleStyle>
      <a:lvl1pPr algn="l" rtl="0" eaLnBrk="0" fontAlgn="base" hangingPunct="0">
        <a:spcBef>
          <a:spcPct val="0"/>
        </a:spcBef>
        <a:spcAft>
          <a:spcPct val="0"/>
        </a:spcAft>
        <a:defRPr sz="3200" b="1">
          <a:solidFill>
            <a:srgbClr val="FFFFFF"/>
          </a:solidFill>
          <a:latin typeface="+mj-lt"/>
          <a:ea typeface="+mj-ea"/>
          <a:cs typeface="+mj-cs"/>
        </a:defRPr>
      </a:lvl1pPr>
      <a:lvl2pPr algn="l" rtl="0" eaLnBrk="0" fontAlgn="base" hangingPunct="0">
        <a:spcBef>
          <a:spcPct val="0"/>
        </a:spcBef>
        <a:spcAft>
          <a:spcPct val="0"/>
        </a:spcAft>
        <a:defRPr sz="3200" b="1">
          <a:solidFill>
            <a:srgbClr val="FFFFFF"/>
          </a:solidFill>
          <a:latin typeface="黑体" pitchFamily="2" charset="-122"/>
          <a:ea typeface="黑体" pitchFamily="2" charset="-122"/>
        </a:defRPr>
      </a:lvl2pPr>
      <a:lvl3pPr algn="l" rtl="0" eaLnBrk="0" fontAlgn="base" hangingPunct="0">
        <a:spcBef>
          <a:spcPct val="0"/>
        </a:spcBef>
        <a:spcAft>
          <a:spcPct val="0"/>
        </a:spcAft>
        <a:defRPr sz="3200" b="1">
          <a:solidFill>
            <a:srgbClr val="FFFFFF"/>
          </a:solidFill>
          <a:latin typeface="黑体" pitchFamily="2" charset="-122"/>
          <a:ea typeface="黑体" pitchFamily="2" charset="-122"/>
        </a:defRPr>
      </a:lvl3pPr>
      <a:lvl4pPr algn="l" rtl="0" eaLnBrk="0" fontAlgn="base" hangingPunct="0">
        <a:spcBef>
          <a:spcPct val="0"/>
        </a:spcBef>
        <a:spcAft>
          <a:spcPct val="0"/>
        </a:spcAft>
        <a:defRPr sz="3200" b="1">
          <a:solidFill>
            <a:srgbClr val="FFFFFF"/>
          </a:solidFill>
          <a:latin typeface="黑体" pitchFamily="2" charset="-122"/>
          <a:ea typeface="黑体" pitchFamily="2" charset="-122"/>
        </a:defRPr>
      </a:lvl4pPr>
      <a:lvl5pPr algn="l" rtl="0" eaLnBrk="0" fontAlgn="base" hangingPunct="0">
        <a:spcBef>
          <a:spcPct val="0"/>
        </a:spcBef>
        <a:spcAft>
          <a:spcPct val="0"/>
        </a:spcAft>
        <a:defRPr sz="3200" b="1">
          <a:solidFill>
            <a:srgbClr val="FFFFFF"/>
          </a:solidFill>
          <a:latin typeface="黑体" pitchFamily="2" charset="-122"/>
          <a:ea typeface="黑体" pitchFamily="2" charset="-122"/>
        </a:defRPr>
      </a:lvl5pPr>
      <a:lvl6pPr marL="457200" algn="l" rtl="0" fontAlgn="base">
        <a:spcBef>
          <a:spcPct val="0"/>
        </a:spcBef>
        <a:spcAft>
          <a:spcPct val="0"/>
        </a:spcAft>
        <a:defRPr sz="3200" b="1">
          <a:solidFill>
            <a:srgbClr val="FFFFFF"/>
          </a:solidFill>
          <a:latin typeface="黑体" pitchFamily="2" charset="-122"/>
          <a:ea typeface="黑体" pitchFamily="2" charset="-122"/>
        </a:defRPr>
      </a:lvl6pPr>
      <a:lvl7pPr marL="914400" algn="l" rtl="0" fontAlgn="base">
        <a:spcBef>
          <a:spcPct val="0"/>
        </a:spcBef>
        <a:spcAft>
          <a:spcPct val="0"/>
        </a:spcAft>
        <a:defRPr sz="3200" b="1">
          <a:solidFill>
            <a:srgbClr val="FFFFFF"/>
          </a:solidFill>
          <a:latin typeface="黑体" pitchFamily="2" charset="-122"/>
          <a:ea typeface="黑体" pitchFamily="2" charset="-122"/>
        </a:defRPr>
      </a:lvl7pPr>
      <a:lvl8pPr marL="1371600" algn="l" rtl="0" fontAlgn="base">
        <a:spcBef>
          <a:spcPct val="0"/>
        </a:spcBef>
        <a:spcAft>
          <a:spcPct val="0"/>
        </a:spcAft>
        <a:defRPr sz="3200" b="1">
          <a:solidFill>
            <a:srgbClr val="FFFFFF"/>
          </a:solidFill>
          <a:latin typeface="黑体" pitchFamily="2" charset="-122"/>
          <a:ea typeface="黑体" pitchFamily="2" charset="-122"/>
        </a:defRPr>
      </a:lvl8pPr>
      <a:lvl9pPr marL="1828800" algn="l" rtl="0" fontAlgn="base">
        <a:spcBef>
          <a:spcPct val="0"/>
        </a:spcBef>
        <a:spcAft>
          <a:spcPct val="0"/>
        </a:spcAft>
        <a:defRPr sz="3200" b="1">
          <a:solidFill>
            <a:srgbClr val="FFFFFF"/>
          </a:solidFill>
          <a:latin typeface="黑体" pitchFamily="2" charset="-122"/>
          <a:ea typeface="黑体" pitchFamily="2" charset="-122"/>
        </a:defRPr>
      </a:lvl9pPr>
    </p:titleStyle>
    <p:bodyStyle>
      <a:lvl1pPr marL="342900" indent="-342900" algn="l" rtl="0" eaLnBrk="0" fontAlgn="base" hangingPunct="0">
        <a:spcBef>
          <a:spcPct val="20000"/>
        </a:spcBef>
        <a:spcAft>
          <a:spcPct val="0"/>
        </a:spcAft>
        <a:buClr>
          <a:srgbClr val="3399FF"/>
        </a:buClr>
        <a:buFont typeface="Wingdings" pitchFamily="2" charset="2"/>
        <a:buChar char="v"/>
        <a:defRPr sz="2800">
          <a:solidFill>
            <a:schemeClr val="tx1"/>
          </a:solidFill>
          <a:latin typeface="+mn-lt"/>
          <a:ea typeface="+mn-ea"/>
          <a:cs typeface="+mn-cs"/>
        </a:defRPr>
      </a:lvl1pPr>
      <a:lvl2pPr marL="742950" indent="-285750" algn="l" rtl="0" eaLnBrk="0" fontAlgn="base" hangingPunct="0">
        <a:spcBef>
          <a:spcPct val="20000"/>
        </a:spcBef>
        <a:spcAft>
          <a:spcPct val="0"/>
        </a:spcAft>
        <a:buClr>
          <a:srgbClr val="FF9900"/>
        </a:buClr>
        <a:buFont typeface="Wingdings" pitchFamily="2" charset="2"/>
        <a:buChar char="§"/>
        <a:defRPr sz="2600">
          <a:solidFill>
            <a:schemeClr val="tx1"/>
          </a:solidFill>
          <a:latin typeface="+mn-lt"/>
          <a:ea typeface="+mn-ea"/>
        </a:defRPr>
      </a:lvl2pPr>
      <a:lvl3pPr marL="1143000" indent="-228600" algn="l" rtl="0" eaLnBrk="0" fontAlgn="base" hangingPunct="0">
        <a:spcBef>
          <a:spcPct val="20000"/>
        </a:spcBef>
        <a:spcAft>
          <a:spcPct val="0"/>
        </a:spcAft>
        <a:buClr>
          <a:schemeClr val="accent2"/>
        </a:buClr>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Arial" charset="0"/>
          <a:ea typeface="+mn-ea"/>
        </a:defRPr>
      </a:lvl4pPr>
      <a:lvl5pPr marL="2057400" indent="-228600" algn="l" rtl="0" eaLnBrk="0" fontAlgn="base" hangingPunct="0">
        <a:spcBef>
          <a:spcPct val="20000"/>
        </a:spcBef>
        <a:spcAft>
          <a:spcPct val="0"/>
        </a:spcAft>
        <a:buChar char="»"/>
        <a:defRPr sz="2000">
          <a:solidFill>
            <a:schemeClr val="tx1"/>
          </a:solidFill>
          <a:latin typeface="Arial" charset="0"/>
          <a:ea typeface="+mn-ea"/>
        </a:defRPr>
      </a:lvl5pPr>
      <a:lvl6pPr marL="2514600" indent="-228600" algn="l" rtl="0" fontAlgn="base">
        <a:spcBef>
          <a:spcPct val="20000"/>
        </a:spcBef>
        <a:spcAft>
          <a:spcPct val="0"/>
        </a:spcAft>
        <a:buChar char="»"/>
        <a:defRPr sz="2000">
          <a:solidFill>
            <a:schemeClr val="tx1"/>
          </a:solidFill>
          <a:latin typeface="Arial" charset="0"/>
          <a:ea typeface="+mn-ea"/>
        </a:defRPr>
      </a:lvl6pPr>
      <a:lvl7pPr marL="2971800" indent="-228600" algn="l" rtl="0" fontAlgn="base">
        <a:spcBef>
          <a:spcPct val="20000"/>
        </a:spcBef>
        <a:spcAft>
          <a:spcPct val="0"/>
        </a:spcAft>
        <a:buChar char="»"/>
        <a:defRPr sz="2000">
          <a:solidFill>
            <a:schemeClr val="tx1"/>
          </a:solidFill>
          <a:latin typeface="Arial" charset="0"/>
          <a:ea typeface="+mn-ea"/>
        </a:defRPr>
      </a:lvl7pPr>
      <a:lvl8pPr marL="3429000" indent="-228600" algn="l" rtl="0" fontAlgn="base">
        <a:spcBef>
          <a:spcPct val="20000"/>
        </a:spcBef>
        <a:spcAft>
          <a:spcPct val="0"/>
        </a:spcAft>
        <a:buChar char="»"/>
        <a:defRPr sz="2000">
          <a:solidFill>
            <a:schemeClr val="tx1"/>
          </a:solidFill>
          <a:latin typeface="Arial" charset="0"/>
          <a:ea typeface="+mn-ea"/>
        </a:defRPr>
      </a:lvl8pPr>
      <a:lvl9pPr marL="3886200" indent="-228600" algn="l" rtl="0" fontAlgn="base">
        <a:spcBef>
          <a:spcPct val="20000"/>
        </a:spcBef>
        <a:spcAft>
          <a:spcPct val="0"/>
        </a:spcAft>
        <a:buChar char="»"/>
        <a:defRPr sz="2000">
          <a:solidFill>
            <a:schemeClr val="tx1"/>
          </a:solidFill>
          <a:latin typeface="Arial" charset="0"/>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e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3.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7.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10.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package" Target="../embeddings/Microsoft_Visio___.vsdx"/><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11.emf"/></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12.e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wmf"/></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15.emf"/><Relationship Id="rId5" Type="http://schemas.openxmlformats.org/officeDocument/2006/relationships/oleObject" Target="../embeddings/oleObject7.bin"/><Relationship Id="rId4" Type="http://schemas.openxmlformats.org/officeDocument/2006/relationships/image" Target="../media/image14.emf"/></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9.wmf"/><Relationship Id="rId5" Type="http://schemas.openxmlformats.org/officeDocument/2006/relationships/image" Target="../media/image18.wmf"/><Relationship Id="rId4" Type="http://schemas.openxmlformats.org/officeDocument/2006/relationships/image" Target="../media/image17.wmf"/></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slideLayout" Target="../slideLayouts/slideLayout2.xml"/><Relationship Id="rId5" Type="http://schemas.openxmlformats.org/officeDocument/2006/relationships/image" Target="../media/image19.wmf"/><Relationship Id="rId4" Type="http://schemas.openxmlformats.org/officeDocument/2006/relationships/image" Target="../media/image18.wmf"/></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image" Target="../media/image22.emf"/></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ctrTitle"/>
          </p:nvPr>
        </p:nvSpPr>
        <p:spPr>
          <a:xfrm>
            <a:off x="1066800" y="2732088"/>
            <a:ext cx="6889750" cy="685800"/>
          </a:xfrm>
        </p:spPr>
        <p:txBody>
          <a:bodyPr/>
          <a:lstStyle/>
          <a:p>
            <a:pPr algn="ctr" eaLnBrk="1" hangingPunct="1"/>
            <a:r>
              <a:rPr lang="zh-CN" altLang="en-US" sz="3200" dirty="0" smtClean="0"/>
              <a:t>物理环境与网络通信安全</a:t>
            </a:r>
            <a:endParaRPr lang="en-US" altLang="zh-CN" sz="3200" dirty="0"/>
          </a:p>
        </p:txBody>
      </p:sp>
      <p:sp>
        <p:nvSpPr>
          <p:cNvPr id="14340" name="副标题 4"/>
          <p:cNvSpPr>
            <a:spLocks noGrp="1"/>
          </p:cNvSpPr>
          <p:nvPr>
            <p:ph type="subTitle" idx="1"/>
          </p:nvPr>
        </p:nvSpPr>
        <p:spPr>
          <a:xfrm>
            <a:off x="2195513" y="5020084"/>
            <a:ext cx="5638800" cy="965200"/>
          </a:xfrm>
        </p:spPr>
        <p:txBody>
          <a:bodyPr/>
          <a:lstStyle/>
          <a:p>
            <a:pPr eaLnBrk="1" hangingPunct="1"/>
            <a:r>
              <a:rPr lang="zh-CN" altLang="en-US" smtClean="0"/>
              <a:t>讲师姓名   机构名称</a:t>
            </a:r>
            <a:endParaRPr lang="en-US" altLang="zh-CN" dirty="0"/>
          </a:p>
        </p:txBody>
      </p:sp>
      <p:sp>
        <p:nvSpPr>
          <p:cNvPr id="5" name="副标题 4"/>
          <p:cNvSpPr txBox="1">
            <a:spLocks/>
          </p:cNvSpPr>
          <p:nvPr/>
        </p:nvSpPr>
        <p:spPr bwMode="gray">
          <a:xfrm>
            <a:off x="2671763" y="3536950"/>
            <a:ext cx="6184900" cy="104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0" indent="0" algn="ctr" rtl="0" eaLnBrk="0" fontAlgn="base" hangingPunct="0">
              <a:spcBef>
                <a:spcPct val="20000"/>
              </a:spcBef>
              <a:spcAft>
                <a:spcPct val="0"/>
              </a:spcAft>
              <a:buClr>
                <a:srgbClr val="3399FF"/>
              </a:buClr>
              <a:buFont typeface="Wingdings" pitchFamily="2" charset="2"/>
              <a:buNone/>
              <a:defRPr sz="2400">
                <a:solidFill>
                  <a:schemeClr val="bg1"/>
                </a:solidFill>
                <a:latin typeface="+mn-lt"/>
                <a:ea typeface="+mn-ea"/>
                <a:cs typeface="+mn-cs"/>
              </a:defRPr>
            </a:lvl1pPr>
            <a:lvl2pPr marL="742950" indent="-285750" algn="l" rtl="0" eaLnBrk="0" fontAlgn="base" hangingPunct="0">
              <a:spcBef>
                <a:spcPct val="20000"/>
              </a:spcBef>
              <a:spcAft>
                <a:spcPct val="0"/>
              </a:spcAft>
              <a:buClr>
                <a:srgbClr val="FF9900"/>
              </a:buClr>
              <a:buFont typeface="Wingdings" pitchFamily="2" charset="2"/>
              <a:buChar char="§"/>
              <a:defRPr sz="2600">
                <a:solidFill>
                  <a:schemeClr val="tx1"/>
                </a:solidFill>
                <a:latin typeface="+mn-lt"/>
                <a:ea typeface="+mn-ea"/>
              </a:defRPr>
            </a:lvl2pPr>
            <a:lvl3pPr marL="1143000" indent="-228600" algn="l" rtl="0" eaLnBrk="0" fontAlgn="base" hangingPunct="0">
              <a:spcBef>
                <a:spcPct val="20000"/>
              </a:spcBef>
              <a:spcAft>
                <a:spcPct val="0"/>
              </a:spcAft>
              <a:buClr>
                <a:schemeClr val="accent2"/>
              </a:buClr>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Arial" charset="0"/>
                <a:ea typeface="+mn-ea"/>
              </a:defRPr>
            </a:lvl4pPr>
            <a:lvl5pPr marL="2057400" indent="-228600" algn="l" rtl="0" eaLnBrk="0" fontAlgn="base" hangingPunct="0">
              <a:spcBef>
                <a:spcPct val="20000"/>
              </a:spcBef>
              <a:spcAft>
                <a:spcPct val="0"/>
              </a:spcAft>
              <a:buChar char="»"/>
              <a:defRPr sz="2000">
                <a:solidFill>
                  <a:schemeClr val="tx1"/>
                </a:solidFill>
                <a:latin typeface="Arial" charset="0"/>
                <a:ea typeface="+mn-ea"/>
              </a:defRPr>
            </a:lvl5pPr>
            <a:lvl6pPr marL="2514600" indent="-228600" algn="l" rtl="0" fontAlgn="base">
              <a:spcBef>
                <a:spcPct val="20000"/>
              </a:spcBef>
              <a:spcAft>
                <a:spcPct val="0"/>
              </a:spcAft>
              <a:buChar char="»"/>
              <a:defRPr sz="2000">
                <a:solidFill>
                  <a:schemeClr val="tx1"/>
                </a:solidFill>
                <a:latin typeface="Arial" charset="0"/>
                <a:ea typeface="+mn-ea"/>
              </a:defRPr>
            </a:lvl6pPr>
            <a:lvl7pPr marL="2971800" indent="-228600" algn="l" rtl="0" fontAlgn="base">
              <a:spcBef>
                <a:spcPct val="20000"/>
              </a:spcBef>
              <a:spcAft>
                <a:spcPct val="0"/>
              </a:spcAft>
              <a:buChar char="»"/>
              <a:defRPr sz="2000">
                <a:solidFill>
                  <a:schemeClr val="tx1"/>
                </a:solidFill>
                <a:latin typeface="Arial" charset="0"/>
                <a:ea typeface="+mn-ea"/>
              </a:defRPr>
            </a:lvl7pPr>
            <a:lvl8pPr marL="3429000" indent="-228600" algn="l" rtl="0" fontAlgn="base">
              <a:spcBef>
                <a:spcPct val="20000"/>
              </a:spcBef>
              <a:spcAft>
                <a:spcPct val="0"/>
              </a:spcAft>
              <a:buChar char="»"/>
              <a:defRPr sz="2000">
                <a:solidFill>
                  <a:schemeClr val="tx1"/>
                </a:solidFill>
                <a:latin typeface="Arial" charset="0"/>
                <a:ea typeface="+mn-ea"/>
              </a:defRPr>
            </a:lvl8pPr>
            <a:lvl9pPr marL="3886200" indent="-228600" algn="l" rtl="0" fontAlgn="base">
              <a:spcBef>
                <a:spcPct val="20000"/>
              </a:spcBef>
              <a:spcAft>
                <a:spcPct val="0"/>
              </a:spcAft>
              <a:buChar char="»"/>
              <a:defRPr sz="2000">
                <a:solidFill>
                  <a:schemeClr val="tx1"/>
                </a:solidFill>
                <a:latin typeface="Arial" charset="0"/>
                <a:ea typeface="+mn-ea"/>
              </a:defRPr>
            </a:lvl9pPr>
          </a:lstStyle>
          <a:p>
            <a:pPr eaLnBrk="1" hangingPunct="1">
              <a:spcBef>
                <a:spcPts val="900"/>
              </a:spcBef>
              <a:defRPr/>
            </a:pPr>
            <a:r>
              <a:rPr lang="zh-CN" altLang="en-US" sz="1700" dirty="0">
                <a:latin typeface="+mn-ea"/>
              </a:rPr>
              <a:t>版本：</a:t>
            </a:r>
            <a:r>
              <a:rPr lang="en-US" altLang="zh-CN" sz="1700" dirty="0">
                <a:latin typeface="+mn-ea"/>
              </a:rPr>
              <a:t>4.0</a:t>
            </a:r>
          </a:p>
        </p:txBody>
      </p:sp>
    </p:spTree>
    <p:extLst>
      <p:ext uri="{BB962C8B-B14F-4D97-AF65-F5344CB8AC3E}">
        <p14:creationId xmlns:p14="http://schemas.microsoft.com/office/powerpoint/2010/main" val="3012860424"/>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知识子域：网络和通信安全</a:t>
            </a:r>
            <a:endParaRPr lang="zh-CN" altLang="en-US" dirty="0"/>
          </a:p>
        </p:txBody>
      </p:sp>
      <p:sp>
        <p:nvSpPr>
          <p:cNvPr id="3" name="内容占位符 2"/>
          <p:cNvSpPr>
            <a:spLocks noGrp="1"/>
          </p:cNvSpPr>
          <p:nvPr>
            <p:ph idx="1"/>
          </p:nvPr>
        </p:nvSpPr>
        <p:spPr/>
        <p:txBody>
          <a:bodyPr/>
          <a:lstStyle/>
          <a:p>
            <a:r>
              <a:rPr lang="en-US" altLang="zh-CN" b="1" dirty="0"/>
              <a:t>OSI</a:t>
            </a:r>
            <a:r>
              <a:rPr lang="zh-CN" altLang="zh-CN" b="1" dirty="0"/>
              <a:t>模型及安全体系</a:t>
            </a:r>
          </a:p>
          <a:p>
            <a:pPr lvl="1"/>
            <a:r>
              <a:rPr lang="zh-CN" altLang="zh-CN" dirty="0"/>
              <a:t>理解</a:t>
            </a:r>
            <a:r>
              <a:rPr lang="en-US" altLang="zh-CN" dirty="0"/>
              <a:t>OSI</a:t>
            </a:r>
            <a:r>
              <a:rPr lang="zh-CN" altLang="zh-CN" dirty="0"/>
              <a:t>七层模型构成及每一层的作用；</a:t>
            </a:r>
          </a:p>
          <a:p>
            <a:pPr lvl="1"/>
            <a:r>
              <a:rPr lang="zh-CN" altLang="zh-CN" dirty="0"/>
              <a:t>理解协议分层的作用及数据封装、分用等概念；</a:t>
            </a:r>
          </a:p>
          <a:p>
            <a:pPr lvl="1"/>
            <a:r>
              <a:rPr lang="zh-CN" altLang="zh-CN" dirty="0" smtClean="0"/>
              <a:t>了解</a:t>
            </a:r>
            <a:r>
              <a:rPr lang="en-US" altLang="zh-CN" dirty="0"/>
              <a:t>OSI</a:t>
            </a:r>
            <a:r>
              <a:rPr lang="zh-CN" altLang="zh-CN" dirty="0"/>
              <a:t>七层模型安全体系的构成</a:t>
            </a:r>
            <a:r>
              <a:rPr lang="zh-CN" altLang="zh-CN" dirty="0" smtClean="0"/>
              <a:t>；</a:t>
            </a:r>
            <a:endParaRPr lang="en-US" altLang="zh-CN" dirty="0" smtClean="0"/>
          </a:p>
          <a:p>
            <a:pPr lvl="1"/>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10</a:t>
            </a:fld>
            <a:endParaRPr lang="en-US" altLang="zh-CN"/>
          </a:p>
        </p:txBody>
      </p:sp>
    </p:spTree>
    <p:extLst>
      <p:ext uri="{BB962C8B-B14F-4D97-AF65-F5344CB8AC3E}">
        <p14:creationId xmlns:p14="http://schemas.microsoft.com/office/powerpoint/2010/main" val="3735526114"/>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ISO/OSI</a:t>
            </a:r>
            <a:r>
              <a:rPr lang="zh-CN" altLang="en-US" dirty="0"/>
              <a:t>七层模型结构</a:t>
            </a:r>
          </a:p>
        </p:txBody>
      </p:sp>
      <p:sp>
        <p:nvSpPr>
          <p:cNvPr id="3" name="内容占位符 2"/>
          <p:cNvSpPr>
            <a:spLocks noGrp="1"/>
          </p:cNvSpPr>
          <p:nvPr>
            <p:ph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t>11</a:t>
            </a:fld>
            <a:endParaRPr lang="en-US" altLang="zh-CN"/>
          </a:p>
        </p:txBody>
      </p:sp>
      <p:sp>
        <p:nvSpPr>
          <p:cNvPr id="5" name="Rectangle 10"/>
          <p:cNvSpPr>
            <a:spLocks noChangeArrowheads="1"/>
          </p:cNvSpPr>
          <p:nvPr/>
        </p:nvSpPr>
        <p:spPr bwMode="auto">
          <a:xfrm>
            <a:off x="979488" y="1412875"/>
            <a:ext cx="2779712" cy="638175"/>
          </a:xfrm>
          <a:prstGeom prst="rect">
            <a:avLst/>
          </a:prstGeom>
          <a:gradFill rotWithShape="0">
            <a:gsLst>
              <a:gs pos="0">
                <a:srgbClr val="158A47">
                  <a:gamma/>
                  <a:shade val="29804"/>
                  <a:invGamma/>
                </a:srgbClr>
              </a:gs>
              <a:gs pos="50000">
                <a:srgbClr val="158A47"/>
              </a:gs>
              <a:gs pos="100000">
                <a:srgbClr val="158A47">
                  <a:gamma/>
                  <a:shade val="29804"/>
                  <a:invGamma/>
                </a:srgbClr>
              </a:gs>
            </a:gsLst>
            <a:lin ang="5400000" scaled="1"/>
          </a:gradFill>
          <a:ln w="12700">
            <a:solidFill>
              <a:schemeClr val="tx1"/>
            </a:solidFill>
            <a:miter lim="800000"/>
          </a:ln>
          <a:effectLst/>
        </p:spPr>
        <p:txBody>
          <a:bodyPr wrap="none" anchor="ctr"/>
          <a:lstStyle/>
          <a:p>
            <a:endParaRPr lang="zh-CN" altLang="en-US"/>
          </a:p>
        </p:txBody>
      </p:sp>
      <p:sp>
        <p:nvSpPr>
          <p:cNvPr id="6" name="Rectangle 11"/>
          <p:cNvSpPr>
            <a:spLocks noChangeArrowheads="1"/>
          </p:cNvSpPr>
          <p:nvPr/>
        </p:nvSpPr>
        <p:spPr bwMode="auto">
          <a:xfrm>
            <a:off x="995363" y="2149475"/>
            <a:ext cx="2779712" cy="604838"/>
          </a:xfrm>
          <a:prstGeom prst="rect">
            <a:avLst/>
          </a:prstGeom>
          <a:gradFill rotWithShape="0">
            <a:gsLst>
              <a:gs pos="0">
                <a:srgbClr val="FFBE01">
                  <a:gamma/>
                  <a:shade val="85882"/>
                  <a:invGamma/>
                </a:srgbClr>
              </a:gs>
              <a:gs pos="50000">
                <a:srgbClr val="FFBE01"/>
              </a:gs>
              <a:gs pos="100000">
                <a:srgbClr val="FFBE01">
                  <a:gamma/>
                  <a:shade val="85882"/>
                  <a:invGamma/>
                </a:srgbClr>
              </a:gs>
            </a:gsLst>
            <a:lin ang="5400000" scaled="1"/>
          </a:gradFill>
          <a:ln w="12700">
            <a:solidFill>
              <a:schemeClr val="tx1"/>
            </a:solidFill>
            <a:miter lim="800000"/>
          </a:ln>
          <a:effectLst/>
        </p:spPr>
        <p:txBody>
          <a:bodyPr wrap="none" anchor="ctr"/>
          <a:lstStyle/>
          <a:p>
            <a:endParaRPr lang="zh-CN" altLang="en-US" dirty="0">
              <a:solidFill>
                <a:schemeClr val="bg1"/>
              </a:solidFill>
            </a:endParaRPr>
          </a:p>
        </p:txBody>
      </p:sp>
      <p:sp>
        <p:nvSpPr>
          <p:cNvPr id="7" name="Rectangle 12"/>
          <p:cNvSpPr>
            <a:spLocks noChangeArrowheads="1"/>
          </p:cNvSpPr>
          <p:nvPr/>
        </p:nvSpPr>
        <p:spPr bwMode="auto">
          <a:xfrm>
            <a:off x="995363" y="2846388"/>
            <a:ext cx="2779712" cy="620712"/>
          </a:xfrm>
          <a:prstGeom prst="rect">
            <a:avLst/>
          </a:prstGeom>
          <a:gradFill rotWithShape="0">
            <a:gsLst>
              <a:gs pos="0">
                <a:srgbClr val="CF0E30">
                  <a:gamma/>
                  <a:shade val="29804"/>
                  <a:invGamma/>
                </a:srgbClr>
              </a:gs>
              <a:gs pos="50000">
                <a:srgbClr val="CF0E30"/>
              </a:gs>
              <a:gs pos="100000">
                <a:srgbClr val="CF0E30">
                  <a:gamma/>
                  <a:shade val="29804"/>
                  <a:invGamma/>
                </a:srgbClr>
              </a:gs>
            </a:gsLst>
            <a:lin ang="5400000" scaled="1"/>
          </a:gradFill>
          <a:ln w="12700">
            <a:solidFill>
              <a:schemeClr val="tx1"/>
            </a:solidFill>
            <a:miter lim="800000"/>
          </a:ln>
          <a:effectLst/>
        </p:spPr>
        <p:txBody>
          <a:bodyPr wrap="none" anchor="ctr"/>
          <a:lstStyle/>
          <a:p>
            <a:endParaRPr lang="zh-CN" altLang="en-US"/>
          </a:p>
        </p:txBody>
      </p:sp>
      <p:sp>
        <p:nvSpPr>
          <p:cNvPr id="8" name="Rectangle 13"/>
          <p:cNvSpPr>
            <a:spLocks noChangeArrowheads="1"/>
          </p:cNvSpPr>
          <p:nvPr/>
        </p:nvSpPr>
        <p:spPr bwMode="auto">
          <a:xfrm>
            <a:off x="995363" y="3584575"/>
            <a:ext cx="2779712" cy="606425"/>
          </a:xfrm>
          <a:prstGeom prst="rect">
            <a:avLst/>
          </a:prstGeom>
          <a:gradFill rotWithShape="0">
            <a:gsLst>
              <a:gs pos="0">
                <a:srgbClr val="006C88">
                  <a:gamma/>
                  <a:shade val="29804"/>
                  <a:invGamma/>
                </a:srgbClr>
              </a:gs>
              <a:gs pos="50000">
                <a:srgbClr val="006C88"/>
              </a:gs>
              <a:gs pos="100000">
                <a:srgbClr val="006C88">
                  <a:gamma/>
                  <a:shade val="29804"/>
                  <a:invGamma/>
                </a:srgbClr>
              </a:gs>
            </a:gsLst>
            <a:lin ang="5400000" scaled="1"/>
          </a:gradFill>
          <a:ln w="12700">
            <a:solidFill>
              <a:schemeClr val="tx1"/>
            </a:solidFill>
            <a:miter lim="800000"/>
          </a:ln>
          <a:effectLst/>
        </p:spPr>
        <p:txBody>
          <a:bodyPr wrap="none" anchor="ctr"/>
          <a:lstStyle/>
          <a:p>
            <a:endParaRPr lang="zh-CN" altLang="en-US"/>
          </a:p>
        </p:txBody>
      </p:sp>
      <p:sp>
        <p:nvSpPr>
          <p:cNvPr id="9" name="Rectangle 14"/>
          <p:cNvSpPr>
            <a:spLocks noChangeArrowheads="1"/>
          </p:cNvSpPr>
          <p:nvPr/>
        </p:nvSpPr>
        <p:spPr bwMode="auto">
          <a:xfrm>
            <a:off x="995363" y="4291013"/>
            <a:ext cx="2779712" cy="636587"/>
          </a:xfrm>
          <a:prstGeom prst="rect">
            <a:avLst/>
          </a:prstGeom>
          <a:gradFill rotWithShape="0">
            <a:gsLst>
              <a:gs pos="0">
                <a:srgbClr val="BC3700">
                  <a:gamma/>
                  <a:shade val="29804"/>
                  <a:invGamma/>
                </a:srgbClr>
              </a:gs>
              <a:gs pos="50000">
                <a:srgbClr val="BC3700"/>
              </a:gs>
              <a:gs pos="100000">
                <a:srgbClr val="BC3700">
                  <a:gamma/>
                  <a:shade val="29804"/>
                  <a:invGamma/>
                </a:srgbClr>
              </a:gs>
            </a:gsLst>
            <a:lin ang="5400000" scaled="1"/>
          </a:gradFill>
          <a:ln w="12700">
            <a:solidFill>
              <a:schemeClr val="tx1"/>
            </a:solidFill>
            <a:miter lim="800000"/>
          </a:ln>
          <a:effectLst/>
        </p:spPr>
        <p:txBody>
          <a:bodyPr wrap="none" anchor="ctr"/>
          <a:lstStyle/>
          <a:p>
            <a:endParaRPr lang="zh-CN" altLang="en-US"/>
          </a:p>
        </p:txBody>
      </p:sp>
      <p:sp>
        <p:nvSpPr>
          <p:cNvPr id="10" name="Rectangle 15"/>
          <p:cNvSpPr>
            <a:spLocks noChangeArrowheads="1"/>
          </p:cNvSpPr>
          <p:nvPr/>
        </p:nvSpPr>
        <p:spPr bwMode="auto">
          <a:xfrm>
            <a:off x="995363" y="5027613"/>
            <a:ext cx="2779712" cy="588962"/>
          </a:xfrm>
          <a:prstGeom prst="rect">
            <a:avLst/>
          </a:prstGeom>
          <a:gradFill rotWithShape="0">
            <a:gsLst>
              <a:gs pos="0">
                <a:srgbClr val="7B00E4">
                  <a:gamma/>
                  <a:shade val="29804"/>
                  <a:invGamma/>
                </a:srgbClr>
              </a:gs>
              <a:gs pos="50000">
                <a:srgbClr val="7B00E4"/>
              </a:gs>
              <a:gs pos="100000">
                <a:srgbClr val="7B00E4">
                  <a:gamma/>
                  <a:shade val="29804"/>
                  <a:invGamma/>
                </a:srgbClr>
              </a:gs>
            </a:gsLst>
            <a:lin ang="5400000" scaled="1"/>
          </a:gradFill>
          <a:ln w="12700">
            <a:solidFill>
              <a:schemeClr val="tx1"/>
            </a:solidFill>
            <a:miter lim="800000"/>
          </a:ln>
          <a:effectLst/>
        </p:spPr>
        <p:txBody>
          <a:bodyPr wrap="none" anchor="ctr"/>
          <a:lstStyle/>
          <a:p>
            <a:endParaRPr lang="zh-CN" altLang="en-US"/>
          </a:p>
        </p:txBody>
      </p:sp>
      <p:sp>
        <p:nvSpPr>
          <p:cNvPr id="11" name="Rectangle 16"/>
          <p:cNvSpPr>
            <a:spLocks noChangeArrowheads="1"/>
          </p:cNvSpPr>
          <p:nvPr/>
        </p:nvSpPr>
        <p:spPr bwMode="auto">
          <a:xfrm>
            <a:off x="995363" y="5732463"/>
            <a:ext cx="2779712" cy="635000"/>
          </a:xfrm>
          <a:prstGeom prst="rect">
            <a:avLst/>
          </a:prstGeom>
          <a:gradFill rotWithShape="0">
            <a:gsLst>
              <a:gs pos="0">
                <a:srgbClr val="063DE8">
                  <a:gamma/>
                  <a:shade val="29804"/>
                  <a:invGamma/>
                </a:srgbClr>
              </a:gs>
              <a:gs pos="50000">
                <a:srgbClr val="063DE8"/>
              </a:gs>
              <a:gs pos="100000">
                <a:srgbClr val="063DE8">
                  <a:gamma/>
                  <a:shade val="29804"/>
                  <a:invGamma/>
                </a:srgbClr>
              </a:gs>
            </a:gsLst>
            <a:lin ang="5400000" scaled="1"/>
          </a:gradFill>
          <a:ln w="12700">
            <a:solidFill>
              <a:schemeClr val="tx1"/>
            </a:solidFill>
            <a:miter lim="800000"/>
          </a:ln>
          <a:effectLst/>
        </p:spPr>
        <p:txBody>
          <a:bodyPr wrap="none" anchor="ctr"/>
          <a:lstStyle/>
          <a:p>
            <a:endParaRPr lang="zh-CN" altLang="en-US"/>
          </a:p>
        </p:txBody>
      </p:sp>
      <p:sp>
        <p:nvSpPr>
          <p:cNvPr id="12" name="Rectangle 17"/>
          <p:cNvSpPr>
            <a:spLocks noChangeArrowheads="1"/>
          </p:cNvSpPr>
          <p:nvPr/>
        </p:nvSpPr>
        <p:spPr bwMode="auto">
          <a:xfrm>
            <a:off x="996950" y="5854700"/>
            <a:ext cx="2794000" cy="357188"/>
          </a:xfrm>
          <a:prstGeom prst="rect">
            <a:avLst/>
          </a:prstGeom>
          <a:noFill/>
          <a:ln w="12700">
            <a:noFill/>
            <a:miter lim="800000"/>
          </a:ln>
          <a:effectLst/>
        </p:spPr>
        <p:txBody>
          <a:bodyPr lIns="80963" tIns="41275" rIns="80963" bIns="41275">
            <a:spAutoFit/>
          </a:bodyPr>
          <a:lstStyle/>
          <a:p>
            <a:pPr algn="ctr" defTabSz="804545" eaLnBrk="0" hangingPunct="0"/>
            <a:r>
              <a:rPr lang="zh-CN" altLang="en-US" b="1" dirty="0" smtClean="0">
                <a:solidFill>
                  <a:schemeClr val="bg1"/>
                </a:solidFill>
                <a:effectLst>
                  <a:outerShdw blurRad="38100" dist="38100" dir="2700000" algn="tl">
                    <a:srgbClr val="C0C0C0"/>
                  </a:outerShdw>
                </a:effectLst>
                <a:ea typeface="宋体" pitchFamily="2" charset="-122"/>
              </a:rPr>
              <a:t>物理层</a:t>
            </a:r>
            <a:endParaRPr lang="en-US" altLang="zh-CN" b="1" dirty="0">
              <a:solidFill>
                <a:schemeClr val="bg1"/>
              </a:solidFill>
              <a:effectLst>
                <a:outerShdw blurRad="38100" dist="38100" dir="2700000" algn="tl">
                  <a:srgbClr val="C0C0C0"/>
                </a:outerShdw>
              </a:effectLst>
              <a:ea typeface="宋体" pitchFamily="2" charset="-122"/>
            </a:endParaRPr>
          </a:p>
        </p:txBody>
      </p:sp>
      <p:sp>
        <p:nvSpPr>
          <p:cNvPr id="13" name="Rectangle 18"/>
          <p:cNvSpPr>
            <a:spLocks noChangeArrowheads="1"/>
          </p:cNvSpPr>
          <p:nvPr/>
        </p:nvSpPr>
        <p:spPr bwMode="auto">
          <a:xfrm>
            <a:off x="996950" y="4414838"/>
            <a:ext cx="2778125" cy="357187"/>
          </a:xfrm>
          <a:prstGeom prst="rect">
            <a:avLst/>
          </a:prstGeom>
          <a:noFill/>
          <a:ln w="12700">
            <a:noFill/>
            <a:miter lim="800000"/>
          </a:ln>
          <a:effectLst/>
        </p:spPr>
        <p:txBody>
          <a:bodyPr lIns="80963" tIns="41275" rIns="80963" bIns="41275">
            <a:spAutoFit/>
          </a:bodyPr>
          <a:lstStyle/>
          <a:p>
            <a:pPr algn="ctr" defTabSz="804545" eaLnBrk="0" hangingPunct="0"/>
            <a:r>
              <a:rPr lang="zh-CN" altLang="en-US" b="1" dirty="0" smtClean="0">
                <a:solidFill>
                  <a:schemeClr val="bg1"/>
                </a:solidFill>
                <a:effectLst>
                  <a:outerShdw blurRad="38100" dist="38100" dir="2700000" algn="tl">
                    <a:srgbClr val="C0C0C0"/>
                  </a:outerShdw>
                </a:effectLst>
                <a:ea typeface="宋体" pitchFamily="2" charset="-122"/>
              </a:rPr>
              <a:t>网络层</a:t>
            </a:r>
            <a:endParaRPr lang="en-US" altLang="zh-CN" b="1" dirty="0">
              <a:solidFill>
                <a:schemeClr val="bg1"/>
              </a:solidFill>
              <a:effectLst>
                <a:outerShdw blurRad="38100" dist="38100" dir="2700000" algn="tl">
                  <a:srgbClr val="C0C0C0"/>
                </a:outerShdw>
              </a:effectLst>
              <a:ea typeface="宋体" pitchFamily="2" charset="-122"/>
            </a:endParaRPr>
          </a:p>
        </p:txBody>
      </p:sp>
      <p:sp>
        <p:nvSpPr>
          <p:cNvPr id="14" name="Rectangle 19"/>
          <p:cNvSpPr>
            <a:spLocks noChangeArrowheads="1"/>
          </p:cNvSpPr>
          <p:nvPr/>
        </p:nvSpPr>
        <p:spPr bwMode="auto">
          <a:xfrm>
            <a:off x="996950" y="3676650"/>
            <a:ext cx="2778125" cy="357188"/>
          </a:xfrm>
          <a:prstGeom prst="rect">
            <a:avLst/>
          </a:prstGeom>
          <a:noFill/>
          <a:ln w="12700">
            <a:noFill/>
            <a:miter lim="800000"/>
          </a:ln>
          <a:effectLst/>
        </p:spPr>
        <p:txBody>
          <a:bodyPr lIns="80963" tIns="41275" rIns="80963" bIns="41275">
            <a:spAutoFit/>
          </a:bodyPr>
          <a:lstStyle/>
          <a:p>
            <a:pPr algn="ctr" defTabSz="804545" eaLnBrk="0" hangingPunct="0"/>
            <a:r>
              <a:rPr lang="zh-CN" altLang="en-US" b="1" dirty="0" smtClean="0">
                <a:solidFill>
                  <a:schemeClr val="bg1"/>
                </a:solidFill>
                <a:effectLst>
                  <a:outerShdw blurRad="38100" dist="38100" dir="2700000" algn="tl">
                    <a:srgbClr val="C0C0C0"/>
                  </a:outerShdw>
                </a:effectLst>
                <a:ea typeface="宋体" pitchFamily="2" charset="-122"/>
              </a:rPr>
              <a:t>传输层</a:t>
            </a:r>
            <a:endParaRPr lang="en-US" altLang="zh-CN" b="1" dirty="0">
              <a:solidFill>
                <a:schemeClr val="bg1"/>
              </a:solidFill>
              <a:effectLst>
                <a:outerShdw blurRad="38100" dist="38100" dir="2700000" algn="tl">
                  <a:srgbClr val="C0C0C0"/>
                </a:outerShdw>
              </a:effectLst>
              <a:ea typeface="宋体" pitchFamily="2" charset="-122"/>
            </a:endParaRPr>
          </a:p>
        </p:txBody>
      </p:sp>
      <p:sp>
        <p:nvSpPr>
          <p:cNvPr id="15" name="Rectangle 20"/>
          <p:cNvSpPr>
            <a:spLocks noChangeArrowheads="1"/>
          </p:cNvSpPr>
          <p:nvPr/>
        </p:nvSpPr>
        <p:spPr bwMode="auto">
          <a:xfrm>
            <a:off x="996950" y="2952750"/>
            <a:ext cx="2794000" cy="357188"/>
          </a:xfrm>
          <a:prstGeom prst="rect">
            <a:avLst/>
          </a:prstGeom>
          <a:noFill/>
          <a:ln w="12700">
            <a:noFill/>
            <a:miter lim="800000"/>
          </a:ln>
          <a:effectLst/>
        </p:spPr>
        <p:txBody>
          <a:bodyPr lIns="80963" tIns="41275" rIns="80963" bIns="41275">
            <a:spAutoFit/>
          </a:bodyPr>
          <a:lstStyle/>
          <a:p>
            <a:pPr algn="ctr" defTabSz="804545" eaLnBrk="0" hangingPunct="0"/>
            <a:r>
              <a:rPr lang="zh-CN" altLang="en-US" b="1" dirty="0" smtClean="0">
                <a:solidFill>
                  <a:schemeClr val="bg1"/>
                </a:solidFill>
                <a:effectLst>
                  <a:outerShdw blurRad="38100" dist="38100" dir="2700000" algn="tl">
                    <a:srgbClr val="C0C0C0"/>
                  </a:outerShdw>
                </a:effectLst>
                <a:ea typeface="宋体" pitchFamily="2" charset="-122"/>
              </a:rPr>
              <a:t>会话层</a:t>
            </a:r>
            <a:endParaRPr lang="en-US" altLang="zh-CN" b="1" dirty="0">
              <a:solidFill>
                <a:schemeClr val="bg1"/>
              </a:solidFill>
              <a:effectLst>
                <a:outerShdw blurRad="38100" dist="38100" dir="2700000" algn="tl">
                  <a:srgbClr val="C0C0C0"/>
                </a:outerShdw>
              </a:effectLst>
              <a:ea typeface="宋体" pitchFamily="2" charset="-122"/>
            </a:endParaRPr>
          </a:p>
        </p:txBody>
      </p:sp>
      <p:sp>
        <p:nvSpPr>
          <p:cNvPr id="16" name="Rectangle 21"/>
          <p:cNvSpPr>
            <a:spLocks noChangeArrowheads="1"/>
          </p:cNvSpPr>
          <p:nvPr/>
        </p:nvSpPr>
        <p:spPr bwMode="auto">
          <a:xfrm>
            <a:off x="996950" y="2262188"/>
            <a:ext cx="2778125" cy="301625"/>
          </a:xfrm>
          <a:prstGeom prst="rect">
            <a:avLst/>
          </a:prstGeom>
          <a:noFill/>
          <a:ln w="12700">
            <a:noFill/>
            <a:miter lim="800000"/>
          </a:ln>
          <a:effectLst/>
        </p:spPr>
        <p:txBody>
          <a:bodyPr wrap="none" lIns="80963" tIns="41275" rIns="80963" bIns="41275" anchor="ctr"/>
          <a:lstStyle/>
          <a:p>
            <a:pPr algn="ctr" defTabSz="804545" eaLnBrk="0" hangingPunct="0"/>
            <a:r>
              <a:rPr lang="zh-CN" altLang="en-US" b="1" dirty="0" smtClean="0">
                <a:solidFill>
                  <a:schemeClr val="bg1"/>
                </a:solidFill>
                <a:ea typeface="宋体" pitchFamily="2" charset="-122"/>
              </a:rPr>
              <a:t>表示层</a:t>
            </a:r>
            <a:endParaRPr lang="en-US" altLang="zh-CN" b="1" dirty="0">
              <a:solidFill>
                <a:schemeClr val="bg1"/>
              </a:solidFill>
              <a:ea typeface="宋体" pitchFamily="2" charset="-122"/>
            </a:endParaRPr>
          </a:p>
        </p:txBody>
      </p:sp>
      <p:sp>
        <p:nvSpPr>
          <p:cNvPr id="17" name="Rectangle 22"/>
          <p:cNvSpPr>
            <a:spLocks noChangeArrowheads="1"/>
          </p:cNvSpPr>
          <p:nvPr/>
        </p:nvSpPr>
        <p:spPr bwMode="auto">
          <a:xfrm>
            <a:off x="965200" y="1562100"/>
            <a:ext cx="2809875" cy="357188"/>
          </a:xfrm>
          <a:prstGeom prst="rect">
            <a:avLst/>
          </a:prstGeom>
          <a:noFill/>
          <a:ln w="12700">
            <a:noFill/>
            <a:miter lim="800000"/>
          </a:ln>
          <a:effectLst/>
        </p:spPr>
        <p:txBody>
          <a:bodyPr lIns="80963" tIns="41275" rIns="80963" bIns="41275">
            <a:spAutoFit/>
          </a:bodyPr>
          <a:lstStyle/>
          <a:p>
            <a:pPr algn="ctr" defTabSz="804545" eaLnBrk="0" hangingPunct="0"/>
            <a:r>
              <a:rPr lang="zh-CN" altLang="en-US" b="1" dirty="0" smtClean="0">
                <a:solidFill>
                  <a:schemeClr val="bg1"/>
                </a:solidFill>
                <a:effectLst>
                  <a:outerShdw blurRad="38100" dist="38100" dir="2700000" algn="tl">
                    <a:srgbClr val="C0C0C0"/>
                  </a:outerShdw>
                </a:effectLst>
                <a:ea typeface="宋体" pitchFamily="2" charset="-122"/>
              </a:rPr>
              <a:t>应用层</a:t>
            </a:r>
            <a:endParaRPr lang="en-US" altLang="zh-CN" b="1" dirty="0">
              <a:solidFill>
                <a:schemeClr val="bg1"/>
              </a:solidFill>
              <a:effectLst>
                <a:outerShdw blurRad="38100" dist="38100" dir="2700000" algn="tl">
                  <a:srgbClr val="C0C0C0"/>
                </a:outerShdw>
              </a:effectLst>
              <a:ea typeface="宋体" pitchFamily="2" charset="-122"/>
            </a:endParaRPr>
          </a:p>
        </p:txBody>
      </p:sp>
      <p:sp>
        <p:nvSpPr>
          <p:cNvPr id="18" name="Rectangle 23"/>
          <p:cNvSpPr>
            <a:spLocks noChangeArrowheads="1"/>
          </p:cNvSpPr>
          <p:nvPr/>
        </p:nvSpPr>
        <p:spPr bwMode="auto">
          <a:xfrm>
            <a:off x="993775" y="5153025"/>
            <a:ext cx="2781300" cy="357188"/>
          </a:xfrm>
          <a:prstGeom prst="rect">
            <a:avLst/>
          </a:prstGeom>
          <a:noFill/>
          <a:ln w="12700">
            <a:noFill/>
            <a:miter lim="800000"/>
          </a:ln>
          <a:effectLst/>
        </p:spPr>
        <p:txBody>
          <a:bodyPr lIns="80963" tIns="41275" rIns="80963" bIns="41275">
            <a:spAutoFit/>
          </a:bodyPr>
          <a:lstStyle/>
          <a:p>
            <a:pPr algn="ctr" defTabSz="804545" eaLnBrk="0" hangingPunct="0"/>
            <a:r>
              <a:rPr lang="zh-CN" altLang="en-US" b="1" dirty="0" smtClean="0">
                <a:solidFill>
                  <a:schemeClr val="bg1"/>
                </a:solidFill>
                <a:effectLst>
                  <a:outerShdw blurRad="38100" dist="38100" dir="2700000" algn="tl">
                    <a:srgbClr val="C0C0C0"/>
                  </a:outerShdw>
                </a:effectLst>
                <a:ea typeface="宋体" pitchFamily="2" charset="-122"/>
              </a:rPr>
              <a:t>数据链路层</a:t>
            </a:r>
            <a:endParaRPr lang="en-US" altLang="zh-CN" b="1" dirty="0">
              <a:solidFill>
                <a:schemeClr val="bg1"/>
              </a:solidFill>
              <a:effectLst>
                <a:outerShdw blurRad="38100" dist="38100" dir="2700000" algn="tl">
                  <a:srgbClr val="C0C0C0"/>
                </a:outerShdw>
              </a:effectLst>
              <a:ea typeface="宋体" pitchFamily="2" charset="-122"/>
            </a:endParaRPr>
          </a:p>
        </p:txBody>
      </p:sp>
      <p:sp>
        <p:nvSpPr>
          <p:cNvPr id="19" name="五边形 18"/>
          <p:cNvSpPr/>
          <p:nvPr/>
        </p:nvSpPr>
        <p:spPr>
          <a:xfrm>
            <a:off x="3887924" y="1448780"/>
            <a:ext cx="1728192" cy="2016224"/>
          </a:xfrm>
          <a:prstGeom prst="homePlat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3399FF"/>
              </a:solidFill>
            </a:endParaRPr>
          </a:p>
        </p:txBody>
      </p:sp>
      <p:sp>
        <p:nvSpPr>
          <p:cNvPr id="20" name="TextBox 41"/>
          <p:cNvSpPr txBox="1"/>
          <p:nvPr/>
        </p:nvSpPr>
        <p:spPr>
          <a:xfrm>
            <a:off x="5940152" y="2204864"/>
            <a:ext cx="2031325" cy="461665"/>
          </a:xfrm>
          <a:prstGeom prst="rect">
            <a:avLst/>
          </a:prstGeom>
          <a:noFill/>
        </p:spPr>
        <p:txBody>
          <a:bodyPr wrap="none" rtlCol="0">
            <a:spAutoFit/>
          </a:bodyPr>
          <a:lstStyle/>
          <a:p>
            <a:r>
              <a:rPr lang="zh-CN" altLang="en-US" sz="2400" b="1" dirty="0" smtClean="0"/>
              <a:t>应用层（高）</a:t>
            </a:r>
            <a:endParaRPr lang="zh-CN" altLang="en-US" sz="2400" b="1" dirty="0"/>
          </a:p>
        </p:txBody>
      </p:sp>
      <p:sp>
        <p:nvSpPr>
          <p:cNvPr id="21" name="五边形 20"/>
          <p:cNvSpPr/>
          <p:nvPr/>
        </p:nvSpPr>
        <p:spPr>
          <a:xfrm>
            <a:off x="3923928" y="3573016"/>
            <a:ext cx="1728192" cy="2772308"/>
          </a:xfrm>
          <a:prstGeom prst="homePlate">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3399FF"/>
              </a:solidFill>
            </a:endParaRPr>
          </a:p>
        </p:txBody>
      </p:sp>
      <p:sp>
        <p:nvSpPr>
          <p:cNvPr id="22" name="TextBox 43"/>
          <p:cNvSpPr txBox="1"/>
          <p:nvPr/>
        </p:nvSpPr>
        <p:spPr>
          <a:xfrm>
            <a:off x="5976156" y="4725144"/>
            <a:ext cx="1415772" cy="461665"/>
          </a:xfrm>
          <a:prstGeom prst="rect">
            <a:avLst/>
          </a:prstGeom>
          <a:noFill/>
        </p:spPr>
        <p:txBody>
          <a:bodyPr wrap="none" rtlCol="0">
            <a:spAutoFit/>
          </a:bodyPr>
          <a:lstStyle/>
          <a:p>
            <a:r>
              <a:rPr lang="zh-CN" altLang="en-US" sz="2400" b="1" dirty="0" smtClean="0"/>
              <a:t>数据流层</a:t>
            </a:r>
            <a:endParaRPr lang="zh-CN" altLang="en-US" sz="2400" b="1" dirty="0"/>
          </a:p>
        </p:txBody>
      </p:sp>
    </p:spTree>
    <p:extLst>
      <p:ext uri="{BB962C8B-B14F-4D97-AF65-F5344CB8AC3E}">
        <p14:creationId xmlns:p14="http://schemas.microsoft.com/office/powerpoint/2010/main" val="203735693"/>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分层结构的优点</a:t>
            </a:r>
            <a:endParaRPr lang="zh-CN" altLang="en-US" dirty="0"/>
          </a:p>
        </p:txBody>
      </p:sp>
      <p:sp>
        <p:nvSpPr>
          <p:cNvPr id="3" name="内容占位符 2"/>
          <p:cNvSpPr>
            <a:spLocks noGrp="1"/>
          </p:cNvSpPr>
          <p:nvPr>
            <p:ph idx="1"/>
          </p:nvPr>
        </p:nvSpPr>
        <p:spPr/>
        <p:txBody>
          <a:bodyPr/>
          <a:lstStyle/>
          <a:p>
            <a:pPr>
              <a:lnSpc>
                <a:spcPct val="150000"/>
              </a:lnSpc>
              <a:defRPr/>
            </a:pPr>
            <a:r>
              <a:rPr lang="zh-CN" altLang="en-US" dirty="0" smtClean="0"/>
              <a:t>各</a:t>
            </a:r>
            <a:r>
              <a:rPr lang="zh-CN" altLang="en-US" dirty="0"/>
              <a:t>层间相互独立，某一层的变化不会影响其他层</a:t>
            </a:r>
          </a:p>
          <a:p>
            <a:pPr>
              <a:lnSpc>
                <a:spcPct val="150000"/>
              </a:lnSpc>
              <a:defRPr/>
            </a:pPr>
            <a:r>
              <a:rPr lang="zh-CN" altLang="en-US" dirty="0" smtClean="0"/>
              <a:t>降低</a:t>
            </a:r>
            <a:r>
              <a:rPr lang="zh-CN" altLang="en-US" dirty="0"/>
              <a:t>复杂性</a:t>
            </a:r>
            <a:endParaRPr lang="en-US" altLang="zh-CN" dirty="0"/>
          </a:p>
          <a:p>
            <a:pPr>
              <a:lnSpc>
                <a:spcPct val="150000"/>
              </a:lnSpc>
              <a:defRPr/>
            </a:pPr>
            <a:r>
              <a:rPr lang="zh-CN" altLang="en-US" dirty="0"/>
              <a:t>促进标准化工作</a:t>
            </a:r>
          </a:p>
          <a:p>
            <a:pPr>
              <a:lnSpc>
                <a:spcPct val="150000"/>
              </a:lnSpc>
              <a:defRPr/>
            </a:pPr>
            <a:r>
              <a:rPr lang="zh-CN" altLang="en-US" dirty="0" smtClean="0"/>
              <a:t>协议</a:t>
            </a:r>
            <a:r>
              <a:rPr lang="zh-CN" altLang="en-US" dirty="0"/>
              <a:t>开发模块化</a:t>
            </a:r>
            <a:endParaRPr lang="en-US" altLang="zh-CN" dirty="0"/>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t>12</a:t>
            </a:fld>
            <a:endParaRPr lang="en-US" altLang="zh-CN"/>
          </a:p>
        </p:txBody>
      </p:sp>
    </p:spTree>
    <p:extLst>
      <p:ext uri="{BB962C8B-B14F-4D97-AF65-F5344CB8AC3E}">
        <p14:creationId xmlns:p14="http://schemas.microsoft.com/office/powerpoint/2010/main" val="2240068070"/>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数据封装与分用</a:t>
            </a:r>
            <a:endParaRPr lang="zh-CN" altLang="en-US" dirty="0"/>
          </a:p>
        </p:txBody>
      </p:sp>
      <p:sp>
        <p:nvSpPr>
          <p:cNvPr id="3" name="内容占位符 2"/>
          <p:cNvSpPr>
            <a:spLocks noGrp="1"/>
          </p:cNvSpPr>
          <p:nvPr>
            <p:ph idx="1"/>
          </p:nvPr>
        </p:nvSpPr>
        <p:spPr>
          <a:xfrm>
            <a:off x="533400" y="1295400"/>
            <a:ext cx="3512084" cy="5105400"/>
          </a:xfrm>
        </p:spPr>
        <p:txBody>
          <a:bodyPr/>
          <a:lstStyle/>
          <a:p>
            <a:r>
              <a:rPr lang="zh-CN" altLang="en-US" dirty="0" smtClean="0"/>
              <a:t>数据封装</a:t>
            </a:r>
            <a:endParaRPr lang="en-US" altLang="zh-CN" dirty="0" smtClean="0"/>
          </a:p>
          <a:p>
            <a:pPr lvl="1"/>
            <a:r>
              <a:rPr lang="zh-CN" altLang="en-US" dirty="0"/>
              <a:t>应</a:t>
            </a:r>
            <a:r>
              <a:rPr lang="zh-CN" altLang="en-US" dirty="0" smtClean="0"/>
              <a:t>用数据发送时从高层向低层逐层加工后传递</a:t>
            </a:r>
            <a:endParaRPr lang="en-US" altLang="zh-CN" dirty="0" smtClean="0"/>
          </a:p>
          <a:p>
            <a:r>
              <a:rPr lang="zh-CN" altLang="en-US" dirty="0"/>
              <a:t>数</a:t>
            </a:r>
            <a:r>
              <a:rPr lang="zh-CN" altLang="en-US" dirty="0" smtClean="0"/>
              <a:t>据解封装</a:t>
            </a:r>
            <a:endParaRPr lang="en-US" altLang="zh-CN" dirty="0" smtClean="0"/>
          </a:p>
          <a:p>
            <a:pPr lvl="1"/>
            <a:r>
              <a:rPr lang="zh-CN" altLang="en-US" dirty="0" smtClean="0"/>
              <a:t>数据接收时从低层向高层逐层传递</a:t>
            </a:r>
            <a:endParaRPr lang="en-US" altLang="zh-CN" dirty="0" smtClean="0"/>
          </a:p>
          <a:p>
            <a:pPr lvl="1"/>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t>13</a:t>
            </a:fld>
            <a:endParaRPr lang="en-US" altLang="zh-CN"/>
          </a:p>
        </p:txBody>
      </p:sp>
      <p:graphicFrame>
        <p:nvGraphicFramePr>
          <p:cNvPr id="6" name="对象 5"/>
          <p:cNvGraphicFramePr>
            <a:graphicFrameLocks noChangeAspect="1"/>
          </p:cNvGraphicFramePr>
          <p:nvPr>
            <p:extLst>
              <p:ext uri="{D42A27DB-BD31-4B8C-83A1-F6EECF244321}">
                <p14:modId xmlns:p14="http://schemas.microsoft.com/office/powerpoint/2010/main" val="756220446"/>
              </p:ext>
            </p:extLst>
          </p:nvPr>
        </p:nvGraphicFramePr>
        <p:xfrm>
          <a:off x="4045484" y="1160748"/>
          <a:ext cx="4770492" cy="4932548"/>
        </p:xfrm>
        <a:graphic>
          <a:graphicData uri="http://schemas.openxmlformats.org/presentationml/2006/ole">
            <mc:AlternateContent xmlns:mc="http://schemas.openxmlformats.org/markup-compatibility/2006">
              <mc:Choice xmlns:v="urn:schemas-microsoft-com:vml" Requires="v">
                <p:oleObj spid="_x0000_s1089" r:id="rId3" imgW="8318500" imgH="7061200" progId="Visio.Drawing.11">
                  <p:embed/>
                </p:oleObj>
              </mc:Choice>
              <mc:Fallback>
                <p:oleObj r:id="rId3" imgW="8318500" imgH="7061200" progId="Visio.Drawing.11">
                  <p:embed/>
                  <p:pic>
                    <p:nvPicPr>
                      <p:cNvPr id="6" name="对象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45484" y="1160748"/>
                        <a:ext cx="4770492" cy="4932548"/>
                      </a:xfrm>
                      <a:prstGeom prst="rect">
                        <a:avLst/>
                      </a:prstGeom>
                      <a:noFill/>
                    </p:spPr>
                  </p:pic>
                </p:oleObj>
              </mc:Fallback>
            </mc:AlternateContent>
          </a:graphicData>
        </a:graphic>
      </p:graphicFrame>
    </p:spTree>
    <p:extLst>
      <p:ext uri="{BB962C8B-B14F-4D97-AF65-F5344CB8AC3E}">
        <p14:creationId xmlns:p14="http://schemas.microsoft.com/office/powerpoint/2010/main" val="2744661410"/>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OSI</a:t>
            </a:r>
            <a:r>
              <a:rPr lang="zh-CN" altLang="en-US" dirty="0"/>
              <a:t>安</a:t>
            </a:r>
            <a:r>
              <a:rPr lang="zh-CN" altLang="en-US" dirty="0" smtClean="0"/>
              <a:t>全体系结构</a:t>
            </a:r>
            <a:endParaRPr lang="zh-CN" altLang="en-US" dirty="0"/>
          </a:p>
        </p:txBody>
      </p:sp>
      <p:sp>
        <p:nvSpPr>
          <p:cNvPr id="3" name="内容占位符 2"/>
          <p:cNvSpPr>
            <a:spLocks noGrp="1"/>
          </p:cNvSpPr>
          <p:nvPr>
            <p:ph idx="1"/>
          </p:nvPr>
        </p:nvSpPr>
        <p:spPr>
          <a:xfrm>
            <a:off x="533400" y="1295400"/>
            <a:ext cx="3657600" cy="5105400"/>
          </a:xfrm>
        </p:spPr>
        <p:txBody>
          <a:bodyPr/>
          <a:lstStyle/>
          <a:p>
            <a:r>
              <a:rPr lang="zh-CN" altLang="en-US" dirty="0" smtClean="0"/>
              <a:t>五类服务</a:t>
            </a:r>
            <a:endParaRPr lang="en-US" altLang="zh-CN" dirty="0" smtClean="0"/>
          </a:p>
          <a:p>
            <a:r>
              <a:rPr lang="zh-CN" altLang="en-US" dirty="0" smtClean="0"/>
              <a:t>八种安全机制</a:t>
            </a:r>
            <a:endParaRPr lang="en-US" altLang="zh-CN" dirty="0" smtClean="0"/>
          </a:p>
          <a:p>
            <a:r>
              <a:rPr lang="zh-CN" altLang="en-US" dirty="0" smtClean="0"/>
              <a:t>服务与机制的关系</a:t>
            </a:r>
            <a:endParaRPr lang="en-US" altLang="zh-CN" dirty="0" smtClean="0"/>
          </a:p>
          <a:p>
            <a:pPr lvl="1"/>
            <a:r>
              <a:rPr lang="zh-CN" altLang="en-US" dirty="0" smtClean="0"/>
              <a:t>某种</a:t>
            </a:r>
            <a:r>
              <a:rPr lang="zh-CN" altLang="en-US" dirty="0"/>
              <a:t>安全服务可以通过一种或多种安全机制</a:t>
            </a:r>
            <a:r>
              <a:rPr lang="zh-CN" altLang="en-US" dirty="0" smtClean="0"/>
              <a:t>提供</a:t>
            </a:r>
            <a:endParaRPr lang="en-US" altLang="zh-CN" dirty="0" smtClean="0"/>
          </a:p>
          <a:p>
            <a:pPr lvl="1"/>
            <a:r>
              <a:rPr lang="zh-CN" altLang="en-US" dirty="0" smtClean="0"/>
              <a:t>某种</a:t>
            </a:r>
            <a:r>
              <a:rPr lang="zh-CN" altLang="en-US" dirty="0"/>
              <a:t>安全机制可用于提供一种或多种安全服</a:t>
            </a:r>
            <a:r>
              <a:rPr lang="zh-CN" altLang="en-US" dirty="0" smtClean="0"/>
              <a:t>务</a:t>
            </a:r>
            <a:endParaRPr lang="en-US" altLang="zh-CN"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t>14</a:t>
            </a:fld>
            <a:endParaRPr lang="en-US" altLang="zh-CN"/>
          </a:p>
        </p:txBody>
      </p:sp>
      <p:graphicFrame>
        <p:nvGraphicFramePr>
          <p:cNvPr id="6" name="对象 5"/>
          <p:cNvGraphicFramePr>
            <a:graphicFrameLocks noChangeAspect="1"/>
          </p:cNvGraphicFramePr>
          <p:nvPr>
            <p:extLst>
              <p:ext uri="{D42A27DB-BD31-4B8C-83A1-F6EECF244321}">
                <p14:modId xmlns:p14="http://schemas.microsoft.com/office/powerpoint/2010/main" val="2473807730"/>
              </p:ext>
            </p:extLst>
          </p:nvPr>
        </p:nvGraphicFramePr>
        <p:xfrm>
          <a:off x="4355976" y="1628800"/>
          <a:ext cx="4736976" cy="4176464"/>
        </p:xfrm>
        <a:graphic>
          <a:graphicData uri="http://schemas.openxmlformats.org/presentationml/2006/ole">
            <mc:AlternateContent xmlns:mc="http://schemas.openxmlformats.org/markup-compatibility/2006">
              <mc:Choice xmlns:v="urn:schemas-microsoft-com:vml" Requires="v">
                <p:oleObj spid="_x0000_s2113" r:id="rId3" imgW="7442200" imgH="6781800" progId="Visio.Drawing.11">
                  <p:embed/>
                </p:oleObj>
              </mc:Choice>
              <mc:Fallback>
                <p:oleObj r:id="rId3" imgW="7442200" imgH="6781800" progId="Visio.Drawing.11">
                  <p:embed/>
                  <p:pic>
                    <p:nvPicPr>
                      <p:cNvPr id="6" name="对象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55976" y="1628800"/>
                        <a:ext cx="4736976" cy="4176464"/>
                      </a:xfrm>
                      <a:prstGeom prst="rect">
                        <a:avLst/>
                      </a:prstGeom>
                      <a:noFill/>
                    </p:spPr>
                  </p:pic>
                </p:oleObj>
              </mc:Fallback>
            </mc:AlternateContent>
          </a:graphicData>
        </a:graphic>
      </p:graphicFrame>
    </p:spTree>
    <p:extLst>
      <p:ext uri="{BB962C8B-B14F-4D97-AF65-F5344CB8AC3E}">
        <p14:creationId xmlns:p14="http://schemas.microsoft.com/office/powerpoint/2010/main" val="2544086183"/>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知识子域：网络和通信安全</a:t>
            </a:r>
            <a:endParaRPr lang="zh-CN" altLang="en-US" dirty="0"/>
          </a:p>
        </p:txBody>
      </p:sp>
      <p:sp>
        <p:nvSpPr>
          <p:cNvPr id="3" name="内容占位符 2"/>
          <p:cNvSpPr>
            <a:spLocks noGrp="1"/>
          </p:cNvSpPr>
          <p:nvPr>
            <p:ph idx="1"/>
          </p:nvPr>
        </p:nvSpPr>
        <p:spPr/>
        <p:txBody>
          <a:bodyPr/>
          <a:lstStyle/>
          <a:p>
            <a:r>
              <a:rPr lang="en-US" altLang="zh-CN" dirty="0"/>
              <a:t>TCP/IP</a:t>
            </a:r>
            <a:r>
              <a:rPr lang="zh-CN" altLang="en-US" dirty="0"/>
              <a:t>协议安全</a:t>
            </a:r>
          </a:p>
          <a:p>
            <a:pPr lvl="1"/>
            <a:r>
              <a:rPr lang="zh-CN" altLang="en-US" dirty="0"/>
              <a:t>了解</a:t>
            </a:r>
            <a:r>
              <a:rPr lang="en-US" altLang="zh-CN" dirty="0"/>
              <a:t>TCP/IP</a:t>
            </a:r>
            <a:r>
              <a:rPr lang="zh-CN" altLang="en-US" dirty="0"/>
              <a:t>协议的体系及每一层的作用；</a:t>
            </a:r>
          </a:p>
          <a:p>
            <a:pPr lvl="1"/>
            <a:r>
              <a:rPr lang="zh-CN" altLang="en-US" dirty="0"/>
              <a:t>了解网络接口层面临的网络安全问题；</a:t>
            </a:r>
          </a:p>
          <a:p>
            <a:pPr lvl="1"/>
            <a:r>
              <a:rPr lang="zh-CN" altLang="en-US" dirty="0"/>
              <a:t>了解</a:t>
            </a:r>
            <a:r>
              <a:rPr lang="en-US" altLang="zh-CN" dirty="0"/>
              <a:t>IP</a:t>
            </a:r>
            <a:r>
              <a:rPr lang="zh-CN" altLang="en-US" dirty="0"/>
              <a:t>协议的工作机制及面临的安全问题；</a:t>
            </a:r>
          </a:p>
          <a:p>
            <a:pPr lvl="1"/>
            <a:r>
              <a:rPr lang="zh-CN" altLang="en-US" dirty="0"/>
              <a:t>了解传输层协议</a:t>
            </a:r>
            <a:r>
              <a:rPr lang="en-US" altLang="zh-CN" dirty="0"/>
              <a:t>TCP</a:t>
            </a:r>
            <a:r>
              <a:rPr lang="zh-CN" altLang="en-US" dirty="0"/>
              <a:t>和</a:t>
            </a:r>
            <a:r>
              <a:rPr lang="en-US" altLang="zh-CN" dirty="0"/>
              <a:t>UDP</a:t>
            </a:r>
            <a:r>
              <a:rPr lang="zh-CN" altLang="en-US" dirty="0"/>
              <a:t>各自的区别、面临的安全问题；</a:t>
            </a:r>
          </a:p>
          <a:p>
            <a:pPr lvl="1"/>
            <a:r>
              <a:rPr lang="zh-CN" altLang="en-US" dirty="0"/>
              <a:t>了解应用层协议面临安全问题；</a:t>
            </a:r>
          </a:p>
          <a:p>
            <a:pPr lvl="1"/>
            <a:r>
              <a:rPr lang="zh-CN" altLang="en-US" dirty="0"/>
              <a:t>了解基于</a:t>
            </a:r>
            <a:r>
              <a:rPr lang="en-US" altLang="zh-CN" dirty="0"/>
              <a:t>TCP/IP</a:t>
            </a:r>
            <a:r>
              <a:rPr lang="zh-CN" altLang="en-US" dirty="0"/>
              <a:t>协议簇的安全架构及</a:t>
            </a:r>
            <a:r>
              <a:rPr lang="en-US" altLang="zh-CN" dirty="0"/>
              <a:t>IPv6</a:t>
            </a:r>
            <a:r>
              <a:rPr lang="zh-CN" altLang="en-US" dirty="0"/>
              <a:t>对网络安全的价值；</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15</a:t>
            </a:fld>
            <a:endParaRPr lang="en-US" altLang="zh-CN"/>
          </a:p>
        </p:txBody>
      </p:sp>
    </p:spTree>
    <p:extLst>
      <p:ext uri="{BB962C8B-B14F-4D97-AF65-F5344CB8AC3E}">
        <p14:creationId xmlns:p14="http://schemas.microsoft.com/office/powerpoint/2010/main" val="1152065534"/>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TCP/IP</a:t>
            </a:r>
            <a:r>
              <a:rPr lang="zh-CN" altLang="en-US" dirty="0" smtClean="0"/>
              <a:t>协议结构</a:t>
            </a:r>
            <a:endParaRPr lang="zh-CN" altLang="en-US" dirty="0"/>
          </a:p>
        </p:txBody>
      </p:sp>
      <p:sp>
        <p:nvSpPr>
          <p:cNvPr id="3" name="内容占位符 2"/>
          <p:cNvSpPr>
            <a:spLocks noGrp="1"/>
          </p:cNvSpPr>
          <p:nvPr>
            <p:ph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16</a:t>
            </a:fld>
            <a:endParaRPr lang="en-US" altLang="zh-CN"/>
          </a:p>
        </p:txBody>
      </p:sp>
      <p:pic>
        <p:nvPicPr>
          <p:cNvPr id="5" name="图片 4"/>
          <p:cNvPicPr>
            <a:picLocks noChangeAspect="1"/>
          </p:cNvPicPr>
          <p:nvPr/>
        </p:nvPicPr>
        <p:blipFill>
          <a:blip r:embed="rId2"/>
          <a:stretch>
            <a:fillRect/>
          </a:stretch>
        </p:blipFill>
        <p:spPr>
          <a:xfrm>
            <a:off x="531166" y="1295400"/>
            <a:ext cx="8193734" cy="4938188"/>
          </a:xfrm>
          <a:prstGeom prst="rect">
            <a:avLst/>
          </a:prstGeom>
        </p:spPr>
      </p:pic>
    </p:spTree>
    <p:extLst>
      <p:ext uri="{BB962C8B-B14F-4D97-AF65-F5344CB8AC3E}">
        <p14:creationId xmlns:p14="http://schemas.microsoft.com/office/powerpoint/2010/main" val="2552552258"/>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网</a:t>
            </a:r>
            <a:r>
              <a:rPr lang="zh-CN" altLang="en-US" dirty="0" smtClean="0"/>
              <a:t>络接口层</a:t>
            </a:r>
            <a:endParaRPr lang="zh-CN" altLang="en-US" dirty="0"/>
          </a:p>
        </p:txBody>
      </p:sp>
      <p:sp>
        <p:nvSpPr>
          <p:cNvPr id="3" name="内容占位符 2"/>
          <p:cNvSpPr>
            <a:spLocks noGrp="1"/>
          </p:cNvSpPr>
          <p:nvPr>
            <p:ph idx="1"/>
          </p:nvPr>
        </p:nvSpPr>
        <p:spPr>
          <a:xfrm>
            <a:off x="533400" y="1295400"/>
            <a:ext cx="8610600" cy="5105400"/>
          </a:xfrm>
        </p:spPr>
        <p:txBody>
          <a:bodyPr/>
          <a:lstStyle/>
          <a:p>
            <a:pPr lvl="0">
              <a:defRPr/>
            </a:pPr>
            <a:r>
              <a:rPr lang="zh-CN" altLang="en-US" dirty="0" smtClean="0"/>
              <a:t>主要协议</a:t>
            </a:r>
            <a:endParaRPr lang="en-US" altLang="zh-CN" dirty="0" smtClean="0"/>
          </a:p>
          <a:p>
            <a:pPr lvl="1">
              <a:defRPr/>
            </a:pPr>
            <a:r>
              <a:rPr lang="en-US" altLang="zh-CN" dirty="0" smtClean="0"/>
              <a:t>ARP</a:t>
            </a:r>
          </a:p>
          <a:p>
            <a:pPr lvl="1">
              <a:defRPr/>
            </a:pPr>
            <a:r>
              <a:rPr lang="en-US" altLang="zh-CN" dirty="0" smtClean="0"/>
              <a:t>RARP</a:t>
            </a:r>
            <a:endParaRPr lang="en-US" altLang="zh-CN" dirty="0"/>
          </a:p>
          <a:p>
            <a:pPr lvl="0">
              <a:defRPr/>
            </a:pPr>
            <a:r>
              <a:rPr lang="zh-CN" altLang="en-US" dirty="0"/>
              <a:t>安</a:t>
            </a:r>
            <a:r>
              <a:rPr lang="zh-CN" altLang="en-US" dirty="0" smtClean="0"/>
              <a:t>全问题</a:t>
            </a:r>
            <a:endParaRPr lang="en-US" altLang="zh-CN" dirty="0" smtClean="0"/>
          </a:p>
          <a:p>
            <a:pPr lvl="1">
              <a:defRPr/>
            </a:pPr>
            <a:r>
              <a:rPr lang="zh-CN" altLang="en-US" dirty="0" smtClean="0"/>
              <a:t>损</a:t>
            </a:r>
            <a:r>
              <a:rPr lang="zh-CN" altLang="en-US" dirty="0"/>
              <a:t>坏：自然灾害、动物破坏、老化、误操作</a:t>
            </a:r>
            <a:endParaRPr lang="en-US" altLang="zh-CN" dirty="0"/>
          </a:p>
          <a:p>
            <a:pPr lvl="1">
              <a:defRPr/>
            </a:pPr>
            <a:r>
              <a:rPr lang="zh-CN" altLang="en-US" dirty="0"/>
              <a:t>干扰：大功率电器</a:t>
            </a:r>
            <a:r>
              <a:rPr lang="en-US" altLang="zh-CN" dirty="0"/>
              <a:t>/</a:t>
            </a:r>
            <a:r>
              <a:rPr lang="zh-CN" altLang="en-US" dirty="0"/>
              <a:t>电源线路</a:t>
            </a:r>
            <a:r>
              <a:rPr lang="en-US" altLang="zh-CN" dirty="0"/>
              <a:t>/</a:t>
            </a:r>
            <a:r>
              <a:rPr lang="zh-CN" altLang="en-US" dirty="0"/>
              <a:t>电磁辐射</a:t>
            </a:r>
            <a:endParaRPr lang="en-US" altLang="zh-CN" dirty="0"/>
          </a:p>
          <a:p>
            <a:pPr lvl="1">
              <a:defRPr/>
            </a:pPr>
            <a:r>
              <a:rPr lang="zh-CN" altLang="en-US" dirty="0"/>
              <a:t>电磁泄漏：传输线路电磁泄漏</a:t>
            </a:r>
            <a:endParaRPr lang="en-US" altLang="zh-CN" dirty="0"/>
          </a:p>
          <a:p>
            <a:pPr lvl="1">
              <a:defRPr/>
            </a:pPr>
            <a:r>
              <a:rPr lang="zh-CN" altLang="en-US" dirty="0" smtClean="0"/>
              <a:t>欺</a:t>
            </a:r>
            <a:r>
              <a:rPr lang="zh-CN" altLang="en-US" dirty="0"/>
              <a:t>骗：</a:t>
            </a:r>
            <a:r>
              <a:rPr lang="en-US" altLang="zh-CN" dirty="0"/>
              <a:t>ARP</a:t>
            </a:r>
            <a:r>
              <a:rPr lang="zh-CN" altLang="en-US" dirty="0"/>
              <a:t>欺骗</a:t>
            </a:r>
            <a:endParaRPr lang="en-US" altLang="zh-CN" dirty="0"/>
          </a:p>
          <a:p>
            <a:pPr lvl="1">
              <a:defRPr/>
            </a:pPr>
            <a:r>
              <a:rPr lang="zh-CN" altLang="en-US" dirty="0"/>
              <a:t>嗅探：常见二层协议是明文通信的（以太、</a:t>
            </a:r>
            <a:r>
              <a:rPr lang="en-US" altLang="zh-CN" dirty="0" err="1"/>
              <a:t>arp</a:t>
            </a:r>
            <a:r>
              <a:rPr lang="zh-CN" altLang="en-US" dirty="0"/>
              <a:t>等）</a:t>
            </a:r>
            <a:endParaRPr lang="en-US" altLang="zh-CN" dirty="0"/>
          </a:p>
          <a:p>
            <a:pPr lvl="1">
              <a:defRPr/>
            </a:pPr>
            <a:r>
              <a:rPr lang="zh-CN" altLang="en-US" dirty="0"/>
              <a:t>拒绝服务：</a:t>
            </a:r>
            <a:r>
              <a:rPr lang="en-US" altLang="zh-CN" dirty="0"/>
              <a:t>mac flooding</a:t>
            </a:r>
            <a:r>
              <a:rPr lang="zh-CN" altLang="en-US" dirty="0"/>
              <a:t>，</a:t>
            </a:r>
            <a:r>
              <a:rPr lang="en-US" altLang="zh-CN" dirty="0" err="1"/>
              <a:t>arp</a:t>
            </a:r>
            <a:r>
              <a:rPr lang="en-US" altLang="zh-CN" dirty="0"/>
              <a:t> flooding</a:t>
            </a:r>
            <a:r>
              <a:rPr lang="zh-CN" altLang="en-US" dirty="0"/>
              <a:t>等</a:t>
            </a:r>
            <a:endParaRPr lang="en-US" altLang="zh-CN" dirty="0"/>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t>17</a:t>
            </a:fld>
            <a:endParaRPr lang="en-US" altLang="zh-CN"/>
          </a:p>
        </p:txBody>
      </p:sp>
    </p:spTree>
    <p:extLst>
      <p:ext uri="{BB962C8B-B14F-4D97-AF65-F5344CB8AC3E}">
        <p14:creationId xmlns:p14="http://schemas.microsoft.com/office/powerpoint/2010/main" val="2206644877"/>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标题 1"/>
          <p:cNvSpPr>
            <a:spLocks noGrp="1"/>
          </p:cNvSpPr>
          <p:nvPr>
            <p:ph type="title"/>
          </p:nvPr>
        </p:nvSpPr>
        <p:spPr/>
        <p:txBody>
          <a:bodyPr/>
          <a:lstStyle/>
          <a:p>
            <a:r>
              <a:rPr lang="zh-CN" altLang="en-US" dirty="0"/>
              <a:t>典型攻击：</a:t>
            </a:r>
            <a:r>
              <a:rPr lang="en-US" altLang="zh-CN" dirty="0"/>
              <a:t>ARP</a:t>
            </a:r>
            <a:r>
              <a:rPr lang="zh-CN" altLang="en-US" dirty="0" smtClean="0"/>
              <a:t>欺骗</a:t>
            </a:r>
          </a:p>
        </p:txBody>
      </p:sp>
      <p:sp>
        <p:nvSpPr>
          <p:cNvPr id="47107" name="内容占位符 2"/>
          <p:cNvSpPr>
            <a:spLocks noGrp="1"/>
          </p:cNvSpPr>
          <p:nvPr>
            <p:ph idx="1"/>
          </p:nvPr>
        </p:nvSpPr>
        <p:spPr/>
        <p:txBody>
          <a:bodyPr/>
          <a:lstStyle/>
          <a:p>
            <a:r>
              <a:rPr lang="en-US" altLang="zh-CN" dirty="0"/>
              <a:t>ARP</a:t>
            </a:r>
            <a:r>
              <a:rPr lang="zh-CN" altLang="en-US" dirty="0"/>
              <a:t>协议实现特点</a:t>
            </a:r>
            <a:endParaRPr lang="en-US" altLang="zh-CN" dirty="0"/>
          </a:p>
          <a:p>
            <a:pPr lvl="1"/>
            <a:r>
              <a:rPr lang="en-US" altLang="zh-CN" dirty="0"/>
              <a:t>ARP</a:t>
            </a:r>
            <a:r>
              <a:rPr lang="zh-CN" altLang="en-US" dirty="0"/>
              <a:t>协议特点：无状态，无需请求可以应答</a:t>
            </a:r>
            <a:endParaRPr lang="en-US" altLang="zh-CN" dirty="0"/>
          </a:p>
          <a:p>
            <a:pPr lvl="1"/>
            <a:r>
              <a:rPr lang="en-US" altLang="zh-CN" dirty="0"/>
              <a:t>ARP</a:t>
            </a:r>
            <a:r>
              <a:rPr lang="zh-CN" altLang="en-US" dirty="0"/>
              <a:t>实现：</a:t>
            </a:r>
            <a:r>
              <a:rPr lang="en-US" altLang="zh-CN" dirty="0"/>
              <a:t>ARP</a:t>
            </a:r>
            <a:r>
              <a:rPr lang="zh-CN" altLang="en-US" dirty="0"/>
              <a:t>缓存</a:t>
            </a:r>
          </a:p>
          <a:p>
            <a:endParaRPr lang="zh-CN" altLang="en-US" dirty="0" smtClean="0"/>
          </a:p>
        </p:txBody>
      </p:sp>
      <p:sp>
        <p:nvSpPr>
          <p:cNvPr id="47108" name="灯片编号占位符 3"/>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fld id="{853C675C-837E-4711-94A6-7C70B2FA72C6}" type="slidenum">
              <a:rPr lang="zh-CN" altLang="en-US" sz="1000">
                <a:latin typeface="Arial" panose="020B0604020202020204" pitchFamily="34" charset="0"/>
                <a:ea typeface="宋体" panose="02010600030101010101" pitchFamily="2" charset="-122"/>
              </a:rPr>
              <a:t>18</a:t>
            </a:fld>
            <a:endParaRPr lang="en-US" altLang="zh-CN" sz="1000">
              <a:latin typeface="Arial" panose="020B0604020202020204" pitchFamily="34" charset="0"/>
              <a:ea typeface="宋体" panose="02010600030101010101" pitchFamily="2" charset="-122"/>
            </a:endParaRPr>
          </a:p>
        </p:txBody>
      </p:sp>
      <p:pic>
        <p:nvPicPr>
          <p:cNvPr id="47109" name="Picture 3" descr="04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4934067"/>
            <a:ext cx="1028700"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10" name="Picture 4" descr="04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2952867"/>
            <a:ext cx="1028700"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11" name="Picture 5" descr="04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15868" y="4846290"/>
            <a:ext cx="1028700"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12" name="Text Box 6"/>
          <p:cNvSpPr txBox="1">
            <a:spLocks noChangeArrowheads="1"/>
          </p:cNvSpPr>
          <p:nvPr/>
        </p:nvSpPr>
        <p:spPr bwMode="auto">
          <a:xfrm>
            <a:off x="6249732" y="5955623"/>
            <a:ext cx="23304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kumimoji="1" lang="en-US" altLang="zh-CN" sz="2400" dirty="0" err="1">
                <a:latin typeface="Tahoma" panose="020B0604030504040204" pitchFamily="34" charset="0"/>
                <a:ea typeface="宋体" panose="02010600030101010101" pitchFamily="2" charset="-122"/>
              </a:rPr>
              <a:t>bb:bb:bb:bb:bb</a:t>
            </a:r>
            <a:endParaRPr kumimoji="1" lang="en-US" altLang="zh-CN" sz="2400" dirty="0">
              <a:latin typeface="Tahoma" panose="020B0604030504040204" pitchFamily="34" charset="0"/>
              <a:ea typeface="宋体" panose="02010600030101010101" pitchFamily="2" charset="-122"/>
            </a:endParaRPr>
          </a:p>
        </p:txBody>
      </p:sp>
      <p:sp>
        <p:nvSpPr>
          <p:cNvPr id="47113" name="Text Box 7"/>
          <p:cNvSpPr txBox="1">
            <a:spLocks noChangeArrowheads="1"/>
          </p:cNvSpPr>
          <p:nvPr/>
        </p:nvSpPr>
        <p:spPr bwMode="auto">
          <a:xfrm>
            <a:off x="287338" y="5224580"/>
            <a:ext cx="20859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kumimoji="1" lang="en-US" altLang="zh-CN" sz="2400">
                <a:latin typeface="Tahoma" panose="020B0604030504040204" pitchFamily="34" charset="0"/>
                <a:ea typeface="宋体" panose="02010600030101010101" pitchFamily="2" charset="-122"/>
              </a:rPr>
              <a:t>cc:cc:cc:cc:cc</a:t>
            </a:r>
          </a:p>
        </p:txBody>
      </p:sp>
      <p:sp>
        <p:nvSpPr>
          <p:cNvPr id="47114" name="Text Box 8"/>
          <p:cNvSpPr txBox="1">
            <a:spLocks noChangeArrowheads="1"/>
          </p:cNvSpPr>
          <p:nvPr/>
        </p:nvSpPr>
        <p:spPr bwMode="auto">
          <a:xfrm>
            <a:off x="0" y="2632192"/>
            <a:ext cx="23764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kumimoji="1" lang="en-US" altLang="zh-CN" sz="2400" dirty="0" err="1">
                <a:latin typeface="Tahoma" panose="020B0604030504040204" pitchFamily="34" charset="0"/>
                <a:ea typeface="宋体" panose="02010600030101010101" pitchFamily="2" charset="-122"/>
              </a:rPr>
              <a:t>aa:aa:aa:aa:aa</a:t>
            </a:r>
            <a:endParaRPr kumimoji="1" lang="en-US" altLang="zh-CN" sz="2400" dirty="0">
              <a:latin typeface="Tahoma" panose="020B0604030504040204" pitchFamily="34" charset="0"/>
              <a:ea typeface="宋体" panose="02010600030101010101" pitchFamily="2" charset="-122"/>
            </a:endParaRPr>
          </a:p>
        </p:txBody>
      </p:sp>
      <p:sp>
        <p:nvSpPr>
          <p:cNvPr id="47115" name="Text Box 9"/>
          <p:cNvSpPr txBox="1">
            <a:spLocks noChangeArrowheads="1"/>
          </p:cNvSpPr>
          <p:nvPr/>
        </p:nvSpPr>
        <p:spPr bwMode="auto">
          <a:xfrm>
            <a:off x="215900" y="3063992"/>
            <a:ext cx="18097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kumimoji="1" lang="en-US" altLang="zh-CN" sz="2400">
                <a:latin typeface="Tahoma" panose="020B0604030504040204" pitchFamily="34" charset="0"/>
                <a:ea typeface="宋体" panose="02010600030101010101" pitchFamily="2" charset="-122"/>
              </a:rPr>
              <a:t>192.168.1.1</a:t>
            </a:r>
          </a:p>
        </p:txBody>
      </p:sp>
      <p:sp>
        <p:nvSpPr>
          <p:cNvPr id="47116" name="Text Box 10"/>
          <p:cNvSpPr txBox="1">
            <a:spLocks noChangeArrowheads="1"/>
          </p:cNvSpPr>
          <p:nvPr/>
        </p:nvSpPr>
        <p:spPr bwMode="auto">
          <a:xfrm>
            <a:off x="6468774" y="6315410"/>
            <a:ext cx="18097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kumimoji="1" lang="en-US" altLang="zh-CN" sz="2400" dirty="0">
                <a:latin typeface="Tahoma" panose="020B0604030504040204" pitchFamily="34" charset="0"/>
                <a:ea typeface="宋体" panose="02010600030101010101" pitchFamily="2" charset="-122"/>
              </a:rPr>
              <a:t>192.168.1.2</a:t>
            </a:r>
          </a:p>
        </p:txBody>
      </p:sp>
      <p:sp>
        <p:nvSpPr>
          <p:cNvPr id="13" name="Text Box 11"/>
          <p:cNvSpPr txBox="1">
            <a:spLocks noChangeArrowheads="1"/>
          </p:cNvSpPr>
          <p:nvPr/>
        </p:nvSpPr>
        <p:spPr bwMode="auto">
          <a:xfrm>
            <a:off x="3090227" y="5532770"/>
            <a:ext cx="323710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kumimoji="1" lang="en-US" altLang="zh-CN" sz="1600" dirty="0">
                <a:latin typeface="Tahoma" panose="020B0604030504040204" pitchFamily="34" charset="0"/>
                <a:ea typeface="宋体" panose="02010600030101010101" pitchFamily="2" charset="-122"/>
              </a:rPr>
              <a:t>MAC </a:t>
            </a:r>
            <a:r>
              <a:rPr kumimoji="1" lang="en-US" altLang="zh-CN" sz="1600" dirty="0" err="1">
                <a:latin typeface="Tahoma" panose="020B0604030504040204" pitchFamily="34" charset="0"/>
                <a:ea typeface="宋体" panose="02010600030101010101" pitchFamily="2" charset="-122"/>
              </a:rPr>
              <a:t>cc:cc:cc:cc:cc</a:t>
            </a:r>
            <a:r>
              <a:rPr kumimoji="1" lang="en-US" altLang="zh-CN" sz="1600" dirty="0">
                <a:latin typeface="Tahoma" panose="020B0604030504040204" pitchFamily="34" charset="0"/>
                <a:ea typeface="宋体" panose="02010600030101010101" pitchFamily="2" charset="-122"/>
              </a:rPr>
              <a:t> is 192.168.1.1</a:t>
            </a:r>
          </a:p>
        </p:txBody>
      </p:sp>
      <p:sp>
        <p:nvSpPr>
          <p:cNvPr id="14" name="Text Box 12"/>
          <p:cNvSpPr txBox="1">
            <a:spLocks noChangeArrowheads="1"/>
          </p:cNvSpPr>
          <p:nvPr/>
        </p:nvSpPr>
        <p:spPr bwMode="auto">
          <a:xfrm>
            <a:off x="7222908" y="4809060"/>
            <a:ext cx="20320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kumimoji="1" lang="zh-CN" altLang="en-US" sz="1800" b="1" dirty="0">
                <a:latin typeface="Tahoma" panose="020B0604030504040204" pitchFamily="34" charset="0"/>
                <a:ea typeface="宋体" panose="02010600030101010101" pitchFamily="2" charset="-122"/>
              </a:rPr>
              <a:t>收到，我会缓存！</a:t>
            </a:r>
            <a:endParaRPr kumimoji="1" lang="en-US" altLang="zh-CN" sz="1800" b="1" dirty="0">
              <a:latin typeface="Tahoma" panose="020B0604030504040204" pitchFamily="34" charset="0"/>
              <a:ea typeface="宋体" panose="02010600030101010101" pitchFamily="2" charset="-122"/>
            </a:endParaRPr>
          </a:p>
        </p:txBody>
      </p:sp>
      <p:sp>
        <p:nvSpPr>
          <p:cNvPr id="15" name="Line 13"/>
          <p:cNvSpPr>
            <a:spLocks noChangeShapeType="1"/>
          </p:cNvSpPr>
          <p:nvPr/>
        </p:nvSpPr>
        <p:spPr bwMode="auto">
          <a:xfrm>
            <a:off x="3200400" y="5467467"/>
            <a:ext cx="3027784" cy="12700"/>
          </a:xfrm>
          <a:prstGeom prst="line">
            <a:avLst/>
          </a:prstGeom>
          <a:noFill/>
          <a:ln w="9525">
            <a:solidFill>
              <a:schemeClr val="tx1"/>
            </a:solidFill>
            <a:miter lim="800000"/>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47120" name="Text Box 15"/>
          <p:cNvSpPr txBox="1">
            <a:spLocks noChangeArrowheads="1"/>
          </p:cNvSpPr>
          <p:nvPr/>
        </p:nvSpPr>
        <p:spPr bwMode="auto">
          <a:xfrm>
            <a:off x="2743200" y="4095867"/>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endParaRPr kumimoji="1" lang="zh-CN" altLang="en-US" sz="2400">
              <a:latin typeface="Tahoma" panose="020B0604030504040204" pitchFamily="34" charset="0"/>
              <a:ea typeface="宋体" panose="02010600030101010101" pitchFamily="2" charset="-122"/>
            </a:endParaRPr>
          </a:p>
        </p:txBody>
      </p:sp>
      <p:sp>
        <p:nvSpPr>
          <p:cNvPr id="47121" name="Text Box 16"/>
          <p:cNvSpPr txBox="1">
            <a:spLocks noChangeArrowheads="1"/>
          </p:cNvSpPr>
          <p:nvPr/>
        </p:nvSpPr>
        <p:spPr bwMode="auto">
          <a:xfrm>
            <a:off x="431800" y="5764330"/>
            <a:ext cx="18097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kumimoji="1" lang="en-US" altLang="zh-CN" sz="2400">
                <a:latin typeface="Tahoma" panose="020B0604030504040204" pitchFamily="34" charset="0"/>
                <a:ea typeface="宋体" panose="02010600030101010101" pitchFamily="2" charset="-122"/>
              </a:rPr>
              <a:t>192.168.1.3</a:t>
            </a:r>
          </a:p>
        </p:txBody>
      </p:sp>
      <p:sp>
        <p:nvSpPr>
          <p:cNvPr id="18" name="矩形标注 17"/>
          <p:cNvSpPr/>
          <p:nvPr/>
        </p:nvSpPr>
        <p:spPr>
          <a:xfrm>
            <a:off x="5335276" y="3536275"/>
            <a:ext cx="3781425" cy="1044575"/>
          </a:xfrm>
          <a:prstGeom prst="wedgeRectCallout">
            <a:avLst>
              <a:gd name="adj1" fmla="val -9598"/>
              <a:gd name="adj2" fmla="val 75763"/>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r>
              <a:rPr lang="en-US" altLang="zh-CN" sz="2000" dirty="0">
                <a:solidFill>
                  <a:srgbClr val="FF0000"/>
                </a:solidFill>
              </a:rPr>
              <a:t>Internet</a:t>
            </a:r>
            <a:r>
              <a:rPr lang="zh-CN" altLang="en-US" sz="2000" dirty="0">
                <a:solidFill>
                  <a:srgbClr val="FF0000"/>
                </a:solidFill>
              </a:rPr>
              <a:t>地址       物理地址</a:t>
            </a:r>
            <a:endParaRPr lang="en-US" altLang="zh-CN" sz="2000" dirty="0">
              <a:solidFill>
                <a:srgbClr val="FF0000"/>
              </a:solidFill>
            </a:endParaRPr>
          </a:p>
          <a:p>
            <a:pPr algn="ctr" eaLnBrk="1" hangingPunct="1">
              <a:defRPr/>
            </a:pPr>
            <a:r>
              <a:rPr lang="en-US" altLang="zh-CN" sz="2000" dirty="0">
                <a:solidFill>
                  <a:srgbClr val="FF0000"/>
                </a:solidFill>
              </a:rPr>
              <a:t>192.168.1.1   </a:t>
            </a:r>
            <a:r>
              <a:rPr lang="en-US" altLang="zh-CN" sz="2000" dirty="0" err="1">
                <a:solidFill>
                  <a:srgbClr val="FF0000"/>
                </a:solidFill>
              </a:rPr>
              <a:t>cc:cc:cc:cc:cc</a:t>
            </a:r>
            <a:endParaRPr lang="zh-CN" altLang="en-US" sz="2000" dirty="0">
              <a:solidFill>
                <a:srgbClr val="FF0000"/>
              </a:solidFill>
            </a:endParaRPr>
          </a:p>
        </p:txBody>
      </p:sp>
      <p:sp>
        <p:nvSpPr>
          <p:cNvPr id="19" name="Line 13"/>
          <p:cNvSpPr>
            <a:spLocks noChangeShapeType="1"/>
          </p:cNvSpPr>
          <p:nvPr/>
        </p:nvSpPr>
        <p:spPr bwMode="auto">
          <a:xfrm flipH="1">
            <a:off x="3200399" y="5224580"/>
            <a:ext cx="3027784" cy="0"/>
          </a:xfrm>
          <a:prstGeom prst="line">
            <a:avLst/>
          </a:prstGeom>
          <a:noFill/>
          <a:ln w="9525">
            <a:solidFill>
              <a:schemeClr val="tx1"/>
            </a:solidFill>
            <a:miter lim="800000"/>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grpSp>
        <p:nvGrpSpPr>
          <p:cNvPr id="2" name="组合 1"/>
          <p:cNvGrpSpPr/>
          <p:nvPr/>
        </p:nvGrpSpPr>
        <p:grpSpPr>
          <a:xfrm>
            <a:off x="3763559" y="4446596"/>
            <a:ext cx="1487995" cy="707764"/>
            <a:chOff x="3480050" y="3765352"/>
            <a:chExt cx="1487995" cy="707764"/>
          </a:xfrm>
        </p:grpSpPr>
        <p:sp>
          <p:nvSpPr>
            <p:cNvPr id="22" name="矩形 21"/>
            <p:cNvSpPr/>
            <p:nvPr/>
          </p:nvSpPr>
          <p:spPr bwMode="auto">
            <a:xfrm>
              <a:off x="3480051" y="4015792"/>
              <a:ext cx="1487993" cy="2413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zh-CN" sz="1400" dirty="0">
                  <a:solidFill>
                    <a:schemeClr val="tx1"/>
                  </a:solidFill>
                </a:rPr>
                <a:t>192.168.1.1</a:t>
              </a:r>
              <a:endParaRPr lang="zh-CN" altLang="en-US" sz="1400" dirty="0">
                <a:solidFill>
                  <a:schemeClr val="tx1"/>
                </a:solidFill>
              </a:endParaRPr>
            </a:p>
          </p:txBody>
        </p:sp>
        <p:sp>
          <p:nvSpPr>
            <p:cNvPr id="23" name="矩形 22"/>
            <p:cNvSpPr/>
            <p:nvPr/>
          </p:nvSpPr>
          <p:spPr bwMode="auto">
            <a:xfrm>
              <a:off x="3480052" y="4233403"/>
              <a:ext cx="1487993" cy="23971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zh-CN" sz="1400" dirty="0">
                  <a:solidFill>
                    <a:schemeClr val="tx1"/>
                  </a:solidFill>
                </a:rPr>
                <a:t>Hello</a:t>
              </a:r>
              <a:endParaRPr lang="zh-CN" altLang="en-US" sz="1400" dirty="0">
                <a:solidFill>
                  <a:schemeClr val="tx1"/>
                </a:solidFill>
              </a:endParaRPr>
            </a:p>
          </p:txBody>
        </p:sp>
        <p:sp>
          <p:nvSpPr>
            <p:cNvPr id="21" name="矩形 20"/>
            <p:cNvSpPr/>
            <p:nvPr/>
          </p:nvSpPr>
          <p:spPr bwMode="auto">
            <a:xfrm>
              <a:off x="3480050" y="3765352"/>
              <a:ext cx="1487994" cy="23971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zh-CN" sz="1400" dirty="0">
                  <a:solidFill>
                    <a:schemeClr val="tx1"/>
                  </a:solidFill>
                </a:rPr>
                <a:t>CC:CC:CC:CC:CC</a:t>
              </a:r>
              <a:endParaRPr lang="zh-CN" altLang="en-US" sz="1400" dirty="0">
                <a:solidFill>
                  <a:schemeClr val="tx1"/>
                </a:solidFill>
              </a:endParaRPr>
            </a:p>
          </p:txBody>
        </p:sp>
      </p:grpSp>
      <p:sp>
        <p:nvSpPr>
          <p:cNvPr id="24" name="Line 13"/>
          <p:cNvSpPr>
            <a:spLocks noChangeShapeType="1"/>
          </p:cNvSpPr>
          <p:nvPr/>
        </p:nvSpPr>
        <p:spPr bwMode="auto">
          <a:xfrm flipV="1">
            <a:off x="2376488" y="4095867"/>
            <a:ext cx="0" cy="838200"/>
          </a:xfrm>
          <a:prstGeom prst="line">
            <a:avLst/>
          </a:prstGeom>
          <a:noFill/>
          <a:ln w="9525">
            <a:solidFill>
              <a:schemeClr val="tx1"/>
            </a:solidFill>
            <a:miter lim="800000"/>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grpSp>
        <p:nvGrpSpPr>
          <p:cNvPr id="25" name="组合 24"/>
          <p:cNvGrpSpPr/>
          <p:nvPr/>
        </p:nvGrpSpPr>
        <p:grpSpPr bwMode="auto">
          <a:xfrm>
            <a:off x="755650" y="4181592"/>
            <a:ext cx="1485900" cy="720725"/>
            <a:chOff x="2987824" y="5373216"/>
            <a:chExt cx="1944216" cy="1080120"/>
          </a:xfrm>
        </p:grpSpPr>
        <p:sp>
          <p:nvSpPr>
            <p:cNvPr id="26" name="矩形 25"/>
            <p:cNvSpPr/>
            <p:nvPr/>
          </p:nvSpPr>
          <p:spPr>
            <a:xfrm>
              <a:off x="2994056" y="5373216"/>
              <a:ext cx="1937984" cy="35924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zh-CN" sz="1400" dirty="0">
                  <a:solidFill>
                    <a:schemeClr val="tx1"/>
                  </a:solidFill>
                </a:rPr>
                <a:t>AA:AA:AA:AA:AA</a:t>
              </a:r>
              <a:endParaRPr lang="zh-CN" altLang="en-US" sz="1400" dirty="0">
                <a:solidFill>
                  <a:schemeClr val="tx1"/>
                </a:solidFill>
              </a:endParaRPr>
            </a:p>
          </p:txBody>
        </p:sp>
        <p:sp>
          <p:nvSpPr>
            <p:cNvPr id="27" name="矩形 26"/>
            <p:cNvSpPr/>
            <p:nvPr/>
          </p:nvSpPr>
          <p:spPr>
            <a:xfrm>
              <a:off x="2987824" y="5732464"/>
              <a:ext cx="1937985" cy="36162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zh-CN" sz="1400" dirty="0">
                  <a:solidFill>
                    <a:schemeClr val="tx1"/>
                  </a:solidFill>
                </a:rPr>
                <a:t>192.168.1.1</a:t>
              </a:r>
              <a:endParaRPr lang="zh-CN" altLang="en-US" sz="1400" dirty="0">
                <a:solidFill>
                  <a:schemeClr val="tx1"/>
                </a:solidFill>
              </a:endParaRPr>
            </a:p>
          </p:txBody>
        </p:sp>
        <p:sp>
          <p:nvSpPr>
            <p:cNvPr id="28" name="矩形 27"/>
            <p:cNvSpPr/>
            <p:nvPr/>
          </p:nvSpPr>
          <p:spPr>
            <a:xfrm>
              <a:off x="2987824" y="6094090"/>
              <a:ext cx="1937985" cy="35924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zh-CN" sz="1400" dirty="0">
                  <a:solidFill>
                    <a:schemeClr val="tx1"/>
                  </a:solidFill>
                </a:rPr>
                <a:t>Hello</a:t>
              </a:r>
              <a:endParaRPr lang="zh-CN" altLang="en-US" sz="1400" dirty="0">
                <a:solidFill>
                  <a:schemeClr val="tx1"/>
                </a:solidFill>
              </a:endParaRPr>
            </a:p>
          </p:txBody>
        </p:sp>
      </p:grpSp>
    </p:spTree>
    <p:extLst>
      <p:ext uri="{BB962C8B-B14F-4D97-AF65-F5344CB8AC3E}">
        <p14:creationId xmlns:p14="http://schemas.microsoft.com/office/powerpoint/2010/main" val="254431140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2" presetClass="entr" presetSubtype="4"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slide(fromBottom)">
                                      <p:cBhvr>
                                        <p:cTn id="11" dur="500"/>
                                        <p:tgtEl>
                                          <p:spTgt spid="13"/>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8"/>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499"/>
                                          </p:stCondLst>
                                        </p:cTn>
                                        <p:tgtEl>
                                          <p:spTgt spid="19"/>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499"/>
                                          </p:stCondLst>
                                        </p:cTn>
                                        <p:tgtEl>
                                          <p:spTgt spid="24"/>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utoUpdateAnimBg="0"/>
      <p:bldP spid="14" grpId="0"/>
      <p:bldP spid="15" grpId="0" animBg="1"/>
      <p:bldP spid="18" grpId="0" animBg="1"/>
      <p:bldP spid="19" grpId="0" animBg="1"/>
      <p:bldP spid="2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网络互联</a:t>
            </a:r>
            <a:r>
              <a:rPr lang="zh-CN" altLang="en-US" dirty="0"/>
              <a:t>层</a:t>
            </a:r>
            <a:r>
              <a:rPr lang="zh-CN" altLang="en-US" dirty="0" smtClean="0"/>
              <a:t>协议核心协议</a:t>
            </a:r>
            <a:r>
              <a:rPr lang="en-US" altLang="zh-CN" dirty="0" smtClean="0"/>
              <a:t>-IP</a:t>
            </a:r>
            <a:r>
              <a:rPr lang="zh-CN" altLang="en-US" dirty="0" smtClean="0"/>
              <a:t>协议</a:t>
            </a:r>
            <a:endParaRPr lang="zh-CN" altLang="en-US" dirty="0"/>
          </a:p>
        </p:txBody>
      </p:sp>
      <p:sp>
        <p:nvSpPr>
          <p:cNvPr id="3" name="内容占位符 2"/>
          <p:cNvSpPr>
            <a:spLocks noGrp="1"/>
          </p:cNvSpPr>
          <p:nvPr>
            <p:ph idx="1"/>
          </p:nvPr>
        </p:nvSpPr>
        <p:spPr/>
        <p:txBody>
          <a:bodyPr/>
          <a:lstStyle/>
          <a:p>
            <a:pPr>
              <a:defRPr/>
            </a:pPr>
            <a:r>
              <a:rPr lang="en-US" altLang="zh-CN" dirty="0"/>
              <a:t>IP</a:t>
            </a:r>
            <a:r>
              <a:rPr lang="zh-CN" altLang="en-US" dirty="0"/>
              <a:t>是</a:t>
            </a:r>
            <a:r>
              <a:rPr lang="en-US" altLang="zh-CN" dirty="0"/>
              <a:t>TCP/IP</a:t>
            </a:r>
            <a:r>
              <a:rPr lang="zh-CN" altLang="en-US" dirty="0"/>
              <a:t>协议族中最为核心的协议</a:t>
            </a:r>
          </a:p>
          <a:p>
            <a:pPr>
              <a:defRPr/>
            </a:pPr>
            <a:r>
              <a:rPr lang="en-US" altLang="zh-CN" dirty="0"/>
              <a:t>IP</a:t>
            </a:r>
            <a:r>
              <a:rPr lang="zh-CN" altLang="en-US" dirty="0"/>
              <a:t>协议的特点</a:t>
            </a:r>
            <a:endParaRPr lang="en-US" altLang="zh-CN" dirty="0"/>
          </a:p>
          <a:p>
            <a:pPr lvl="1">
              <a:defRPr/>
            </a:pPr>
            <a:r>
              <a:rPr lang="zh-CN" altLang="en-US" sz="2400" dirty="0">
                <a:latin typeface="Arial" pitchFamily="34" charset="0"/>
              </a:rPr>
              <a:t>不可靠（</a:t>
            </a:r>
            <a:r>
              <a:rPr lang="en-US" altLang="zh-CN" sz="2400" dirty="0">
                <a:latin typeface="Arial" pitchFamily="34" charset="0"/>
              </a:rPr>
              <a:t>unreliable</a:t>
            </a:r>
            <a:r>
              <a:rPr lang="zh-CN" altLang="en-US" sz="2400" dirty="0">
                <a:latin typeface="Arial" pitchFamily="34" charset="0"/>
              </a:rPr>
              <a:t>）通信</a:t>
            </a:r>
          </a:p>
          <a:p>
            <a:pPr lvl="1">
              <a:defRPr/>
            </a:pPr>
            <a:r>
              <a:rPr lang="zh-CN" altLang="en-US" sz="2400" dirty="0">
                <a:latin typeface="Arial" pitchFamily="34" charset="0"/>
              </a:rPr>
              <a:t>无连接（</a:t>
            </a:r>
            <a:r>
              <a:rPr lang="en-US" altLang="zh-CN" sz="2400" dirty="0">
                <a:latin typeface="Arial" pitchFamily="34" charset="0"/>
              </a:rPr>
              <a:t>connectionless</a:t>
            </a:r>
            <a:r>
              <a:rPr lang="zh-CN" altLang="en-US" sz="2400" dirty="0">
                <a:latin typeface="Arial" pitchFamily="34" charset="0"/>
              </a:rPr>
              <a:t>）通信</a:t>
            </a:r>
            <a:endParaRPr lang="en-US" altLang="zh-CN" sz="2400" dirty="0">
              <a:latin typeface="Arial" pitchFamily="34" charset="0"/>
            </a:endParaRP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t>19</a:t>
            </a:fld>
            <a:endParaRPr lang="en-US" altLang="zh-CN"/>
          </a:p>
        </p:txBody>
      </p:sp>
      <p:graphicFrame>
        <p:nvGraphicFramePr>
          <p:cNvPr id="10" name="表格 9"/>
          <p:cNvGraphicFramePr>
            <a:graphicFrameLocks noGrp="1"/>
          </p:cNvGraphicFramePr>
          <p:nvPr>
            <p:extLst>
              <p:ext uri="{D42A27DB-BD31-4B8C-83A1-F6EECF244321}">
                <p14:modId xmlns:p14="http://schemas.microsoft.com/office/powerpoint/2010/main" val="1301050650"/>
              </p:ext>
            </p:extLst>
          </p:nvPr>
        </p:nvGraphicFramePr>
        <p:xfrm>
          <a:off x="1116013" y="3848100"/>
          <a:ext cx="7164798" cy="2412270"/>
        </p:xfrm>
        <a:graphic>
          <a:graphicData uri="http://schemas.openxmlformats.org/drawingml/2006/table">
            <a:tbl>
              <a:tblPr/>
              <a:tblGrid>
                <a:gridCol w="895600">
                  <a:extLst>
                    <a:ext uri="{9D8B030D-6E8A-4147-A177-3AD203B41FA5}">
                      <a16:colId xmlns:a16="http://schemas.microsoft.com/office/drawing/2014/main" val="20000"/>
                    </a:ext>
                  </a:extLst>
                </a:gridCol>
                <a:gridCol w="895600">
                  <a:extLst>
                    <a:ext uri="{9D8B030D-6E8A-4147-A177-3AD203B41FA5}">
                      <a16:colId xmlns:a16="http://schemas.microsoft.com/office/drawing/2014/main" val="20001"/>
                    </a:ext>
                  </a:extLst>
                </a:gridCol>
                <a:gridCol w="1791199">
                  <a:extLst>
                    <a:ext uri="{9D8B030D-6E8A-4147-A177-3AD203B41FA5}">
                      <a16:colId xmlns:a16="http://schemas.microsoft.com/office/drawing/2014/main" val="20002"/>
                    </a:ext>
                  </a:extLst>
                </a:gridCol>
                <a:gridCol w="895600">
                  <a:extLst>
                    <a:ext uri="{9D8B030D-6E8A-4147-A177-3AD203B41FA5}">
                      <a16:colId xmlns:a16="http://schemas.microsoft.com/office/drawing/2014/main" val="20003"/>
                    </a:ext>
                  </a:extLst>
                </a:gridCol>
                <a:gridCol w="2686799">
                  <a:extLst>
                    <a:ext uri="{9D8B030D-6E8A-4147-A177-3AD203B41FA5}">
                      <a16:colId xmlns:a16="http://schemas.microsoft.com/office/drawing/2014/main" val="20004"/>
                    </a:ext>
                  </a:extLst>
                </a:gridCol>
              </a:tblGrid>
              <a:tr h="344610">
                <a:tc>
                  <a:txBody>
                    <a:bodyPr/>
                    <a:lstStyle/>
                    <a:p>
                      <a:pPr algn="ctr" fontAlgn="ctr"/>
                      <a:r>
                        <a:rPr lang="zh-CN" altLang="en-US" sz="1600" b="1" i="0" u="none" strike="noStrike" dirty="0">
                          <a:solidFill>
                            <a:schemeClr val="tx1"/>
                          </a:solidFill>
                          <a:effectLst/>
                          <a:latin typeface="宋体" pitchFamily="2" charset="-122"/>
                          <a:ea typeface="宋体" pitchFamily="2" charset="-122"/>
                        </a:rPr>
                        <a:t>版本</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zh-CN" altLang="en-US" sz="1600" b="1" i="0" u="none" strike="noStrike">
                          <a:solidFill>
                            <a:schemeClr val="tx1"/>
                          </a:solidFill>
                          <a:effectLst/>
                          <a:latin typeface="宋体" pitchFamily="2" charset="-122"/>
                          <a:ea typeface="宋体" pitchFamily="2" charset="-122"/>
                        </a:rPr>
                        <a:t>包头长度</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zh-CN" altLang="en-US" sz="1600" b="1" i="0" u="none" strike="noStrike" dirty="0">
                          <a:solidFill>
                            <a:schemeClr val="tx1"/>
                          </a:solidFill>
                          <a:effectLst/>
                          <a:latin typeface="宋体" pitchFamily="2" charset="-122"/>
                          <a:ea typeface="宋体" pitchFamily="2" charset="-122"/>
                        </a:rPr>
                        <a:t>服务类型</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r>
                        <a:rPr lang="zh-CN" altLang="en-US" sz="1600" b="1" i="0" u="none" strike="noStrike" dirty="0">
                          <a:solidFill>
                            <a:schemeClr val="tx1"/>
                          </a:solidFill>
                          <a:effectLst/>
                          <a:latin typeface="宋体" pitchFamily="2" charset="-122"/>
                          <a:ea typeface="宋体" pitchFamily="2" charset="-122"/>
                        </a:rPr>
                        <a:t>数据包长度</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zh-CN"/>
                    </a:p>
                  </a:txBody>
                  <a:tcPr/>
                </a:tc>
                <a:extLst>
                  <a:ext uri="{0D108BD9-81ED-4DB2-BD59-A6C34878D82A}">
                    <a16:rowId xmlns:a16="http://schemas.microsoft.com/office/drawing/2014/main" val="10000"/>
                  </a:ext>
                </a:extLst>
              </a:tr>
              <a:tr h="344610">
                <a:tc gridSpan="3">
                  <a:txBody>
                    <a:bodyPr/>
                    <a:lstStyle/>
                    <a:p>
                      <a:pPr algn="ctr" fontAlgn="ctr"/>
                      <a:r>
                        <a:rPr lang="zh-CN" altLang="en-US" sz="1600" b="1" i="0" u="none" strike="noStrike">
                          <a:solidFill>
                            <a:schemeClr val="tx1"/>
                          </a:solidFill>
                          <a:effectLst/>
                          <a:latin typeface="宋体" pitchFamily="2" charset="-122"/>
                          <a:ea typeface="宋体" pitchFamily="2" charset="-122"/>
                        </a:rPr>
                        <a:t>标识</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zh-CN"/>
                    </a:p>
                  </a:txBody>
                  <a:tcPr/>
                </a:tc>
                <a:tc hMerge="1">
                  <a:txBody>
                    <a:bodyPr/>
                    <a:lstStyle/>
                    <a:p>
                      <a:endParaRPr lang="zh-CN"/>
                    </a:p>
                  </a:txBody>
                  <a:tcPr/>
                </a:tc>
                <a:tc>
                  <a:txBody>
                    <a:bodyPr/>
                    <a:lstStyle/>
                    <a:p>
                      <a:pPr algn="ctr" fontAlgn="ctr"/>
                      <a:r>
                        <a:rPr lang="zh-CN" altLang="en-US" sz="1600" b="1" i="0" u="none" strike="noStrike">
                          <a:solidFill>
                            <a:schemeClr val="tx1"/>
                          </a:solidFill>
                          <a:effectLst/>
                          <a:latin typeface="宋体" pitchFamily="2" charset="-122"/>
                          <a:ea typeface="宋体" pitchFamily="2" charset="-122"/>
                        </a:rPr>
                        <a:t>标记</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zh-CN" altLang="en-US" sz="1600" b="1" i="0" u="none" strike="noStrike">
                          <a:solidFill>
                            <a:schemeClr val="tx1"/>
                          </a:solidFill>
                          <a:effectLst/>
                          <a:latin typeface="宋体" pitchFamily="2" charset="-122"/>
                          <a:ea typeface="宋体" pitchFamily="2" charset="-122"/>
                        </a:rPr>
                        <a:t>偏移</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1"/>
                  </a:ext>
                </a:extLst>
              </a:tr>
              <a:tr h="344610">
                <a:tc gridSpan="2">
                  <a:txBody>
                    <a:bodyPr/>
                    <a:lstStyle/>
                    <a:p>
                      <a:pPr algn="ctr" fontAlgn="ctr"/>
                      <a:r>
                        <a:rPr lang="zh-CN" altLang="en-US" sz="1600" b="1" i="0" u="none" strike="noStrike">
                          <a:solidFill>
                            <a:schemeClr val="tx1"/>
                          </a:solidFill>
                          <a:effectLst/>
                          <a:latin typeface="宋体" pitchFamily="2" charset="-122"/>
                          <a:ea typeface="宋体" pitchFamily="2" charset="-122"/>
                        </a:rPr>
                        <a:t>生存期</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zh-CN"/>
                    </a:p>
                  </a:txBody>
                  <a:tcPr/>
                </a:tc>
                <a:tc>
                  <a:txBody>
                    <a:bodyPr/>
                    <a:lstStyle/>
                    <a:p>
                      <a:pPr algn="ctr" fontAlgn="ctr"/>
                      <a:r>
                        <a:rPr lang="zh-CN" altLang="en-US" sz="1600" b="1" i="0" u="none" strike="noStrike">
                          <a:solidFill>
                            <a:schemeClr val="tx1"/>
                          </a:solidFill>
                          <a:effectLst/>
                          <a:latin typeface="宋体" pitchFamily="2" charset="-122"/>
                          <a:ea typeface="宋体" pitchFamily="2" charset="-122"/>
                        </a:rPr>
                        <a:t>协议类型</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2">
                  <a:txBody>
                    <a:bodyPr/>
                    <a:lstStyle/>
                    <a:p>
                      <a:pPr algn="ctr" fontAlgn="ctr"/>
                      <a:r>
                        <a:rPr lang="zh-CN" altLang="en-US" sz="1600" b="1" i="0" u="none" strike="noStrike">
                          <a:solidFill>
                            <a:schemeClr val="tx1"/>
                          </a:solidFill>
                          <a:effectLst/>
                          <a:latin typeface="宋体" pitchFamily="2" charset="-122"/>
                          <a:ea typeface="宋体" pitchFamily="2" charset="-122"/>
                        </a:rPr>
                        <a:t>包头校验和</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zh-CN"/>
                    </a:p>
                  </a:txBody>
                  <a:tcPr/>
                </a:tc>
                <a:extLst>
                  <a:ext uri="{0D108BD9-81ED-4DB2-BD59-A6C34878D82A}">
                    <a16:rowId xmlns:a16="http://schemas.microsoft.com/office/drawing/2014/main" val="10002"/>
                  </a:ext>
                </a:extLst>
              </a:tr>
              <a:tr h="344610">
                <a:tc gridSpan="5">
                  <a:txBody>
                    <a:bodyPr/>
                    <a:lstStyle/>
                    <a:p>
                      <a:pPr algn="ctr" fontAlgn="ctr"/>
                      <a:r>
                        <a:rPr lang="zh-CN" altLang="en-US" sz="1600" b="1" i="0" u="none" strike="noStrike">
                          <a:solidFill>
                            <a:schemeClr val="tx1"/>
                          </a:solidFill>
                          <a:effectLst/>
                          <a:latin typeface="宋体" pitchFamily="2" charset="-122"/>
                          <a:ea typeface="宋体" pitchFamily="2" charset="-122"/>
                        </a:rPr>
                        <a:t>源</a:t>
                      </a:r>
                      <a:r>
                        <a:rPr lang="en-US" sz="1600" b="1" i="0" u="none" strike="noStrike">
                          <a:solidFill>
                            <a:schemeClr val="tx1"/>
                          </a:solidFill>
                          <a:effectLst/>
                          <a:latin typeface="宋体" pitchFamily="2" charset="-122"/>
                          <a:ea typeface="宋体" pitchFamily="2" charset="-122"/>
                        </a:rPr>
                        <a:t>IP</a:t>
                      </a:r>
                      <a:r>
                        <a:rPr lang="zh-CN" altLang="en-US" sz="1600" b="1" i="0" u="none" strike="noStrike">
                          <a:solidFill>
                            <a:schemeClr val="tx1"/>
                          </a:solidFill>
                          <a:effectLst/>
                          <a:latin typeface="宋体" pitchFamily="2" charset="-122"/>
                          <a:ea typeface="宋体" pitchFamily="2" charset="-122"/>
                        </a:rPr>
                        <a:t>地址</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3"/>
                  </a:ext>
                </a:extLst>
              </a:tr>
              <a:tr h="344610">
                <a:tc gridSpan="5">
                  <a:txBody>
                    <a:bodyPr/>
                    <a:lstStyle/>
                    <a:p>
                      <a:pPr algn="ctr" fontAlgn="ctr"/>
                      <a:r>
                        <a:rPr lang="zh-CN" altLang="en-US" sz="1600" b="1" i="0" u="none" strike="noStrike">
                          <a:solidFill>
                            <a:schemeClr val="tx1"/>
                          </a:solidFill>
                          <a:effectLst/>
                          <a:latin typeface="宋体" pitchFamily="2" charset="-122"/>
                          <a:ea typeface="宋体" pitchFamily="2" charset="-122"/>
                        </a:rPr>
                        <a:t>目的</a:t>
                      </a:r>
                      <a:r>
                        <a:rPr lang="en-US" sz="1600" b="1" i="0" u="none" strike="noStrike">
                          <a:solidFill>
                            <a:schemeClr val="tx1"/>
                          </a:solidFill>
                          <a:effectLst/>
                          <a:latin typeface="宋体" pitchFamily="2" charset="-122"/>
                          <a:ea typeface="宋体" pitchFamily="2" charset="-122"/>
                        </a:rPr>
                        <a:t>IP</a:t>
                      </a:r>
                      <a:r>
                        <a:rPr lang="zh-CN" altLang="en-US" sz="1600" b="1" i="0" u="none" strike="noStrike">
                          <a:solidFill>
                            <a:schemeClr val="tx1"/>
                          </a:solidFill>
                          <a:effectLst/>
                          <a:latin typeface="宋体" pitchFamily="2" charset="-122"/>
                          <a:ea typeface="宋体" pitchFamily="2" charset="-122"/>
                        </a:rPr>
                        <a:t>地址</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4"/>
                  </a:ext>
                </a:extLst>
              </a:tr>
              <a:tr h="344610">
                <a:tc gridSpan="5">
                  <a:txBody>
                    <a:bodyPr/>
                    <a:lstStyle/>
                    <a:p>
                      <a:pPr algn="ctr" fontAlgn="ctr"/>
                      <a:r>
                        <a:rPr lang="zh-CN" altLang="en-US" sz="1600" b="1" i="0" u="none" strike="noStrike">
                          <a:solidFill>
                            <a:schemeClr val="tx1"/>
                          </a:solidFill>
                          <a:effectLst/>
                          <a:latin typeface="宋体" pitchFamily="2" charset="-122"/>
                          <a:ea typeface="宋体" pitchFamily="2" charset="-122"/>
                        </a:rPr>
                        <a:t>可选项</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5"/>
                  </a:ext>
                </a:extLst>
              </a:tr>
              <a:tr h="344610">
                <a:tc gridSpan="5">
                  <a:txBody>
                    <a:bodyPr/>
                    <a:lstStyle/>
                    <a:p>
                      <a:pPr algn="ctr" fontAlgn="ctr"/>
                      <a:r>
                        <a:rPr lang="zh-CN" altLang="en-US" sz="1600" b="1" i="0" u="none" strike="noStrike" dirty="0">
                          <a:solidFill>
                            <a:schemeClr val="tx1"/>
                          </a:solidFill>
                          <a:effectLst/>
                          <a:latin typeface="宋体" pitchFamily="2" charset="-122"/>
                          <a:ea typeface="宋体" pitchFamily="2" charset="-122"/>
                        </a:rPr>
                        <a:t>用户数据</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463799936"/>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课程内容</a:t>
            </a:r>
            <a:endParaRPr lang="zh-CN" altLang="en-US" dirty="0"/>
          </a:p>
        </p:txBody>
      </p:sp>
      <p:sp>
        <p:nvSpPr>
          <p:cNvPr id="3" name="内容占位符 2"/>
          <p:cNvSpPr>
            <a:spLocks noGrp="1"/>
          </p:cNvSpPr>
          <p:nvPr>
            <p:ph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2</a:t>
            </a:fld>
            <a:endParaRPr lang="en-US" altLang="zh-CN"/>
          </a:p>
        </p:txBody>
      </p:sp>
      <p:sp>
        <p:nvSpPr>
          <p:cNvPr id="6" name="Rectangle 5"/>
          <p:cNvSpPr>
            <a:spLocks noChangeArrowheads="1"/>
          </p:cNvSpPr>
          <p:nvPr/>
        </p:nvSpPr>
        <p:spPr bwMode="auto">
          <a:xfrm>
            <a:off x="5017670" y="3239152"/>
            <a:ext cx="436339" cy="1247052"/>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zh-CN" sz="2000" b="1"/>
          </a:p>
        </p:txBody>
      </p:sp>
      <p:sp>
        <p:nvSpPr>
          <p:cNvPr id="14" name="Rectangle 13"/>
          <p:cNvSpPr>
            <a:spLocks noChangeArrowheads="1"/>
          </p:cNvSpPr>
          <p:nvPr/>
        </p:nvSpPr>
        <p:spPr bwMode="auto">
          <a:xfrm>
            <a:off x="5017670" y="4486204"/>
            <a:ext cx="436339" cy="1247052"/>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zh-CN" sz="2000" b="1"/>
          </a:p>
        </p:txBody>
      </p:sp>
      <p:sp>
        <p:nvSpPr>
          <p:cNvPr id="21" name="Rectangle 20"/>
          <p:cNvSpPr>
            <a:spLocks noChangeArrowheads="1"/>
          </p:cNvSpPr>
          <p:nvPr/>
        </p:nvSpPr>
        <p:spPr bwMode="auto">
          <a:xfrm rot="10800000">
            <a:off x="1259633" y="3501008"/>
            <a:ext cx="2384374" cy="634993"/>
          </a:xfrm>
          <a:prstGeom prst="rect">
            <a:avLst/>
          </a:prstGeom>
          <a:solidFill>
            <a:schemeClr val="accent2"/>
          </a:solidFill>
          <a:ln w="38100">
            <a:solidFill>
              <a:srgbClr val="FFFFFF"/>
            </a:solidFill>
            <a:miter lim="800000"/>
            <a:headEnd/>
            <a:tailEnd/>
          </a:ln>
          <a:effectLst>
            <a:outerShdw blurRad="50800" dist="38100" dir="5400000" algn="t" rotWithShape="0">
              <a:prstClr val="black">
                <a:alpha val="40000"/>
              </a:prstClr>
            </a:outerShdw>
          </a:effectLst>
        </p:spPr>
        <p:txBody>
          <a:bodyPr rot="10800000"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r>
              <a:rPr lang="zh-CN" altLang="en-US" sz="2000" b="1" dirty="0" smtClean="0"/>
              <a:t>安全设计与实现</a:t>
            </a:r>
            <a:endParaRPr lang="zh-CN" altLang="en-US" sz="2000" b="1" dirty="0"/>
          </a:p>
        </p:txBody>
      </p:sp>
      <p:sp>
        <p:nvSpPr>
          <p:cNvPr id="38" name="Line 43"/>
          <p:cNvSpPr>
            <a:spLocks noChangeShapeType="1"/>
          </p:cNvSpPr>
          <p:nvPr/>
        </p:nvSpPr>
        <p:spPr bwMode="auto">
          <a:xfrm flipH="1">
            <a:off x="3888930" y="1880828"/>
            <a:ext cx="32742" cy="4442341"/>
          </a:xfrm>
          <a:prstGeom prst="line">
            <a:avLst/>
          </a:prstGeom>
          <a:noFill/>
          <a:ln w="38100" cap="flat" cmpd="sng">
            <a:solidFill>
              <a:srgbClr val="000000"/>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9" name="Line 43"/>
          <p:cNvSpPr>
            <a:spLocks noChangeShapeType="1"/>
          </p:cNvSpPr>
          <p:nvPr/>
        </p:nvSpPr>
        <p:spPr bwMode="auto">
          <a:xfrm flipH="1">
            <a:off x="8110084" y="1880828"/>
            <a:ext cx="35726" cy="4519971"/>
          </a:xfrm>
          <a:prstGeom prst="line">
            <a:avLst/>
          </a:prstGeom>
          <a:noFill/>
          <a:ln w="38100" cap="flat" cmpd="sng">
            <a:solidFill>
              <a:srgbClr val="000000"/>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40" name="Line 43"/>
          <p:cNvSpPr>
            <a:spLocks noChangeShapeType="1"/>
          </p:cNvSpPr>
          <p:nvPr/>
        </p:nvSpPr>
        <p:spPr bwMode="auto">
          <a:xfrm flipH="1">
            <a:off x="827584" y="1958458"/>
            <a:ext cx="72008" cy="4442341"/>
          </a:xfrm>
          <a:prstGeom prst="line">
            <a:avLst/>
          </a:prstGeom>
          <a:noFill/>
          <a:ln w="38100" cap="flat" cmpd="sng">
            <a:solidFill>
              <a:srgbClr val="000000"/>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41" name="Rectangle 47"/>
          <p:cNvSpPr>
            <a:spLocks noChangeArrowheads="1"/>
          </p:cNvSpPr>
          <p:nvPr/>
        </p:nvSpPr>
        <p:spPr bwMode="auto">
          <a:xfrm>
            <a:off x="2059526" y="6048000"/>
            <a:ext cx="109209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eaLnBrk="1"/>
            <a:r>
              <a:rPr lang="zh-CN" altLang="en-US" b="1" dirty="0">
                <a:solidFill>
                  <a:srgbClr val="B01302"/>
                </a:solidFill>
                <a:sym typeface="黑体" panose="02010609060101010101" pitchFamily="49" charset="-122"/>
              </a:rPr>
              <a:t>知识域</a:t>
            </a:r>
          </a:p>
        </p:txBody>
      </p:sp>
      <p:sp>
        <p:nvSpPr>
          <p:cNvPr id="42" name="Rectangle 51"/>
          <p:cNvSpPr>
            <a:spLocks noChangeArrowheads="1"/>
          </p:cNvSpPr>
          <p:nvPr/>
        </p:nvSpPr>
        <p:spPr bwMode="auto">
          <a:xfrm>
            <a:off x="5057688" y="6022399"/>
            <a:ext cx="17286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eaLnBrk="1"/>
            <a:r>
              <a:rPr lang="zh-CN" altLang="en-US" b="1" dirty="0">
                <a:solidFill>
                  <a:srgbClr val="B01302"/>
                </a:solidFill>
                <a:sym typeface="黑体" panose="02010609060101010101" pitchFamily="49" charset="-122"/>
              </a:rPr>
              <a:t>知识子域</a:t>
            </a:r>
          </a:p>
        </p:txBody>
      </p:sp>
      <p:sp>
        <p:nvSpPr>
          <p:cNvPr id="15" name="Rectangle 20"/>
          <p:cNvSpPr>
            <a:spLocks noChangeArrowheads="1"/>
          </p:cNvSpPr>
          <p:nvPr/>
        </p:nvSpPr>
        <p:spPr bwMode="auto">
          <a:xfrm rot="10800000">
            <a:off x="4427978" y="2078508"/>
            <a:ext cx="3351640" cy="634993"/>
          </a:xfrm>
          <a:prstGeom prst="rect">
            <a:avLst/>
          </a:prstGeom>
          <a:solidFill>
            <a:schemeClr val="accent2"/>
          </a:solidFill>
          <a:ln w="38100">
            <a:solidFill>
              <a:srgbClr val="FFFFFF"/>
            </a:solidFill>
            <a:miter lim="800000"/>
            <a:headEnd/>
            <a:tailEnd/>
          </a:ln>
          <a:effectLst>
            <a:outerShdw blurRad="50800" dist="38100" dir="5400000" algn="t" rotWithShape="0">
              <a:prstClr val="black">
                <a:alpha val="40000"/>
              </a:prstClr>
            </a:outerShdw>
          </a:effectLst>
        </p:spPr>
        <p:txBody>
          <a:bodyPr rot="10800000"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r>
              <a:rPr lang="zh-CN" altLang="en-US" sz="2000" b="1" dirty="0" smtClean="0"/>
              <a:t>物理与环境安全</a:t>
            </a:r>
            <a:endParaRPr lang="zh-CN" altLang="en-US" sz="2000" b="1" dirty="0"/>
          </a:p>
        </p:txBody>
      </p:sp>
      <p:sp>
        <p:nvSpPr>
          <p:cNvPr id="16" name="Rectangle 20"/>
          <p:cNvSpPr>
            <a:spLocks noChangeArrowheads="1"/>
          </p:cNvSpPr>
          <p:nvPr/>
        </p:nvSpPr>
        <p:spPr bwMode="auto">
          <a:xfrm rot="10800000">
            <a:off x="4427980" y="4014401"/>
            <a:ext cx="3357020" cy="634993"/>
          </a:xfrm>
          <a:prstGeom prst="rect">
            <a:avLst/>
          </a:prstGeom>
          <a:solidFill>
            <a:schemeClr val="accent2"/>
          </a:solidFill>
          <a:ln w="38100">
            <a:solidFill>
              <a:srgbClr val="FFFFFF"/>
            </a:solidFill>
            <a:miter lim="800000"/>
            <a:headEnd/>
            <a:tailEnd/>
          </a:ln>
          <a:effectLst>
            <a:outerShdw blurRad="50800" dist="38100" dir="5400000" algn="t" rotWithShape="0">
              <a:prstClr val="black">
                <a:alpha val="40000"/>
              </a:prstClr>
            </a:outerShdw>
          </a:effectLst>
        </p:spPr>
        <p:txBody>
          <a:bodyPr rot="10800000"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r>
              <a:rPr lang="zh-CN" altLang="en-US" sz="2000" b="1" dirty="0" smtClean="0"/>
              <a:t>系统环境安全</a:t>
            </a:r>
            <a:endParaRPr lang="zh-CN" altLang="en-US" sz="2000" b="1" dirty="0"/>
          </a:p>
        </p:txBody>
      </p:sp>
      <p:sp>
        <p:nvSpPr>
          <p:cNvPr id="17" name="Rectangle 20"/>
          <p:cNvSpPr>
            <a:spLocks noChangeArrowheads="1"/>
          </p:cNvSpPr>
          <p:nvPr/>
        </p:nvSpPr>
        <p:spPr bwMode="auto">
          <a:xfrm rot="10800000">
            <a:off x="4427982" y="4962343"/>
            <a:ext cx="3366078" cy="634993"/>
          </a:xfrm>
          <a:prstGeom prst="rect">
            <a:avLst/>
          </a:prstGeom>
          <a:solidFill>
            <a:schemeClr val="accent2"/>
          </a:solidFill>
          <a:ln w="38100">
            <a:solidFill>
              <a:srgbClr val="FFFFFF"/>
            </a:solidFill>
            <a:miter lim="800000"/>
            <a:headEnd/>
            <a:tailEnd/>
          </a:ln>
          <a:effectLst>
            <a:outerShdw blurRad="50800" dist="38100" dir="5400000" algn="t" rotWithShape="0">
              <a:prstClr val="black">
                <a:alpha val="40000"/>
              </a:prstClr>
            </a:outerShdw>
          </a:effectLst>
        </p:spPr>
        <p:txBody>
          <a:bodyPr rot="10800000"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r>
              <a:rPr lang="zh-CN" altLang="en-US" sz="2000" b="1" dirty="0" smtClean="0"/>
              <a:t>应用与数据安全</a:t>
            </a:r>
            <a:endParaRPr lang="zh-CN" altLang="en-US" sz="2000" b="1" dirty="0"/>
          </a:p>
        </p:txBody>
      </p:sp>
      <p:sp>
        <p:nvSpPr>
          <p:cNvPr id="18" name="Rectangle 20"/>
          <p:cNvSpPr>
            <a:spLocks noChangeArrowheads="1"/>
          </p:cNvSpPr>
          <p:nvPr/>
        </p:nvSpPr>
        <p:spPr bwMode="auto">
          <a:xfrm rot="10800000">
            <a:off x="4427978" y="3009419"/>
            <a:ext cx="3351638" cy="634993"/>
          </a:xfrm>
          <a:prstGeom prst="rect">
            <a:avLst/>
          </a:prstGeom>
          <a:solidFill>
            <a:schemeClr val="accent2"/>
          </a:solidFill>
          <a:ln w="38100">
            <a:solidFill>
              <a:srgbClr val="FFFFFF"/>
            </a:solidFill>
            <a:miter lim="800000"/>
            <a:headEnd/>
            <a:tailEnd/>
          </a:ln>
          <a:effectLst>
            <a:outerShdw blurRad="50800" dist="38100" dir="5400000" algn="t" rotWithShape="0">
              <a:prstClr val="black">
                <a:alpha val="40000"/>
              </a:prstClr>
            </a:outerShdw>
          </a:effectLst>
        </p:spPr>
        <p:txBody>
          <a:bodyPr rot="10800000"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r>
              <a:rPr lang="zh-CN" altLang="en-US" sz="2000" b="1" dirty="0" smtClean="0"/>
              <a:t>网络和通信安全</a:t>
            </a:r>
            <a:endParaRPr lang="zh-CN" altLang="en-US" sz="2000" b="1" dirty="0"/>
          </a:p>
        </p:txBody>
      </p:sp>
      <p:cxnSp>
        <p:nvCxnSpPr>
          <p:cNvPr id="7" name="肘形连接符 6"/>
          <p:cNvCxnSpPr>
            <a:stCxn id="21" idx="1"/>
            <a:endCxn id="15" idx="3"/>
          </p:cNvCxnSpPr>
          <p:nvPr/>
        </p:nvCxnSpPr>
        <p:spPr>
          <a:xfrm flipV="1">
            <a:off x="3644007" y="2396004"/>
            <a:ext cx="783971" cy="1422500"/>
          </a:xfrm>
          <a:prstGeom prst="bentConnector3">
            <a:avLst/>
          </a:prstGeom>
          <a:ln w="254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 name="肘形连接符 21"/>
          <p:cNvCxnSpPr>
            <a:stCxn id="21" idx="1"/>
            <a:endCxn id="18" idx="3"/>
          </p:cNvCxnSpPr>
          <p:nvPr/>
        </p:nvCxnSpPr>
        <p:spPr>
          <a:xfrm flipV="1">
            <a:off x="3644007" y="3326915"/>
            <a:ext cx="783971" cy="491589"/>
          </a:xfrm>
          <a:prstGeom prst="bentConnector3">
            <a:avLst/>
          </a:prstGeom>
          <a:ln w="254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24" name="肘形连接符 23"/>
          <p:cNvCxnSpPr>
            <a:stCxn id="21" idx="1"/>
            <a:endCxn id="17" idx="3"/>
          </p:cNvCxnSpPr>
          <p:nvPr/>
        </p:nvCxnSpPr>
        <p:spPr>
          <a:xfrm>
            <a:off x="3644007" y="3818504"/>
            <a:ext cx="783975" cy="1461335"/>
          </a:xfrm>
          <a:prstGeom prst="bentConnector3">
            <a:avLst/>
          </a:prstGeom>
          <a:ln w="254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4246756" y="1880828"/>
            <a:ext cx="3637612" cy="197038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6" name="肘形连接符 25"/>
          <p:cNvCxnSpPr>
            <a:stCxn id="21" idx="1"/>
            <a:endCxn id="16" idx="3"/>
          </p:cNvCxnSpPr>
          <p:nvPr/>
        </p:nvCxnSpPr>
        <p:spPr>
          <a:xfrm>
            <a:off x="3644007" y="3818504"/>
            <a:ext cx="783973" cy="513393"/>
          </a:xfrm>
          <a:prstGeom prst="bentConnector3">
            <a:avLst/>
          </a:prstGeom>
          <a:ln w="254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1050790"/>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网络互联层安全问题</a:t>
            </a:r>
            <a:endParaRPr lang="zh-CN" altLang="en-US" dirty="0"/>
          </a:p>
        </p:txBody>
      </p:sp>
      <p:sp>
        <p:nvSpPr>
          <p:cNvPr id="3" name="内容占位符 2"/>
          <p:cNvSpPr>
            <a:spLocks noGrp="1"/>
          </p:cNvSpPr>
          <p:nvPr>
            <p:ph idx="1"/>
          </p:nvPr>
        </p:nvSpPr>
        <p:spPr/>
        <p:txBody>
          <a:bodyPr/>
          <a:lstStyle/>
          <a:p>
            <a:pPr lvl="0">
              <a:defRPr/>
            </a:pPr>
            <a:r>
              <a:rPr lang="zh-CN" altLang="en-US" dirty="0"/>
              <a:t>拒绝服务：分片攻击（</a:t>
            </a:r>
            <a:r>
              <a:rPr lang="en-US" altLang="zh-CN" dirty="0"/>
              <a:t>teardrop</a:t>
            </a:r>
            <a:r>
              <a:rPr lang="zh-CN" altLang="en-US" dirty="0"/>
              <a:t>）</a:t>
            </a:r>
            <a:r>
              <a:rPr lang="en-US" altLang="zh-CN" dirty="0"/>
              <a:t>/</a:t>
            </a:r>
            <a:r>
              <a:rPr lang="zh-CN" altLang="en-US" dirty="0"/>
              <a:t>死亡之</a:t>
            </a:r>
            <a:r>
              <a:rPr lang="en-US" altLang="zh-CN" dirty="0"/>
              <a:t>ping</a:t>
            </a:r>
          </a:p>
          <a:p>
            <a:pPr lvl="0">
              <a:defRPr/>
            </a:pPr>
            <a:r>
              <a:rPr lang="zh-CN" altLang="en-US" dirty="0"/>
              <a:t>欺骗：</a:t>
            </a:r>
            <a:r>
              <a:rPr lang="en-US" altLang="zh-CN" dirty="0"/>
              <a:t>IP</a:t>
            </a:r>
            <a:r>
              <a:rPr lang="zh-CN" altLang="en-US" dirty="0"/>
              <a:t>源地址欺骗</a:t>
            </a:r>
            <a:endParaRPr lang="en-US" altLang="zh-CN" dirty="0"/>
          </a:p>
          <a:p>
            <a:pPr lvl="0">
              <a:defRPr/>
            </a:pPr>
            <a:r>
              <a:rPr lang="zh-CN" altLang="en-US" dirty="0"/>
              <a:t>窃听：嗅探</a:t>
            </a:r>
            <a:endParaRPr lang="en-US" altLang="zh-CN" dirty="0"/>
          </a:p>
          <a:p>
            <a:pPr lvl="0">
              <a:defRPr/>
            </a:pPr>
            <a:r>
              <a:rPr lang="zh-CN" altLang="en-US" dirty="0"/>
              <a:t>伪造：</a:t>
            </a:r>
            <a:r>
              <a:rPr lang="en-US" altLang="zh-CN" dirty="0"/>
              <a:t>IP</a:t>
            </a:r>
            <a:r>
              <a:rPr lang="zh-CN" altLang="en-US" dirty="0"/>
              <a:t>数据包伪造</a:t>
            </a:r>
            <a:endParaRPr lang="en-US" altLang="zh-CN" dirty="0"/>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t>20</a:t>
            </a:fld>
            <a:endParaRPr lang="en-US" altLang="zh-CN"/>
          </a:p>
        </p:txBody>
      </p:sp>
    </p:spTree>
    <p:extLst>
      <p:ext uri="{BB962C8B-B14F-4D97-AF65-F5344CB8AC3E}">
        <p14:creationId xmlns:p14="http://schemas.microsoft.com/office/powerpoint/2010/main" val="3686544025"/>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标题 1"/>
          <p:cNvSpPr>
            <a:spLocks noGrp="1"/>
          </p:cNvSpPr>
          <p:nvPr>
            <p:ph type="title"/>
          </p:nvPr>
        </p:nvSpPr>
        <p:spPr/>
        <p:txBody>
          <a:bodyPr/>
          <a:lstStyle/>
          <a:p>
            <a:r>
              <a:rPr lang="zh-CN" altLang="en-US" dirty="0" smtClean="0"/>
              <a:t>典型攻击：</a:t>
            </a:r>
            <a:r>
              <a:rPr lang="en-US" altLang="zh-CN" dirty="0" smtClean="0"/>
              <a:t>IP</a:t>
            </a:r>
            <a:r>
              <a:rPr lang="zh-CN" altLang="en-US" dirty="0" smtClean="0"/>
              <a:t>欺骗</a:t>
            </a:r>
          </a:p>
        </p:txBody>
      </p:sp>
      <p:sp>
        <p:nvSpPr>
          <p:cNvPr id="41987" name="内容占位符 2"/>
          <p:cNvSpPr>
            <a:spLocks noGrp="1"/>
          </p:cNvSpPr>
          <p:nvPr>
            <p:ph idx="1"/>
          </p:nvPr>
        </p:nvSpPr>
        <p:spPr/>
        <p:txBody>
          <a:bodyPr/>
          <a:lstStyle/>
          <a:p>
            <a:r>
              <a:rPr lang="zh-CN" altLang="en-US" dirty="0" smtClean="0"/>
              <a:t>原理：</a:t>
            </a:r>
            <a:r>
              <a:rPr lang="zh-CN" altLang="zh-CN" dirty="0" smtClean="0"/>
              <a:t>两台主机之间经过认证产生信任关系后，在连接过程中就不会要求严格的认证</a:t>
            </a:r>
            <a:endParaRPr lang="en-US" altLang="zh-CN" dirty="0" smtClean="0"/>
          </a:p>
          <a:p>
            <a:r>
              <a:rPr lang="en-US" altLang="zh-CN" dirty="0" smtClean="0"/>
              <a:t>IP</a:t>
            </a:r>
            <a:r>
              <a:rPr lang="zh-CN" altLang="en-US" dirty="0" smtClean="0"/>
              <a:t>欺骗是一系列步骤构成的攻击</a:t>
            </a:r>
            <a:endParaRPr kumimoji="1" lang="zh-CN" altLang="en-US" dirty="0" smtClean="0">
              <a:latin typeface="Tahoma" panose="020B0604030504040204" pitchFamily="34" charset="0"/>
              <a:ea typeface="宋体" panose="02010600030101010101" pitchFamily="2" charset="-122"/>
            </a:endParaRPr>
          </a:p>
          <a:p>
            <a:pPr lvl="1"/>
            <a:endParaRPr lang="zh-CN" altLang="en-US" dirty="0" smtClean="0"/>
          </a:p>
        </p:txBody>
      </p:sp>
      <p:sp>
        <p:nvSpPr>
          <p:cNvPr id="41988" name="灯片编号占位符 3"/>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fld id="{5FEE1D75-210A-431D-888A-AC0F8CCD16FA}" type="slidenum">
              <a:rPr lang="zh-CN" altLang="en-US" sz="1000">
                <a:latin typeface="Arial" panose="020B0604020202020204" pitchFamily="34" charset="0"/>
                <a:ea typeface="宋体" panose="02010600030101010101" pitchFamily="2" charset="-122"/>
              </a:rPr>
              <a:t>21</a:t>
            </a:fld>
            <a:endParaRPr lang="en-US" altLang="zh-CN" sz="1000">
              <a:latin typeface="Arial" panose="020B0604020202020204" pitchFamily="34" charset="0"/>
              <a:ea typeface="宋体" panose="02010600030101010101" pitchFamily="2" charset="-122"/>
            </a:endParaRPr>
          </a:p>
        </p:txBody>
      </p:sp>
      <p:graphicFrame>
        <p:nvGraphicFramePr>
          <p:cNvPr id="5" name="图示 4"/>
          <p:cNvGraphicFramePr/>
          <p:nvPr/>
        </p:nvGraphicFramePr>
        <p:xfrm>
          <a:off x="1331640" y="3140968"/>
          <a:ext cx="6480720" cy="29838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71301252"/>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传输层协议</a:t>
            </a:r>
            <a:r>
              <a:rPr lang="en-US" altLang="zh-CN" dirty="0" smtClean="0"/>
              <a:t>-TCP</a:t>
            </a:r>
            <a:r>
              <a:rPr lang="zh-CN" altLang="en-US" dirty="0" smtClean="0"/>
              <a:t>协议</a:t>
            </a:r>
            <a:endParaRPr lang="zh-CN" altLang="en-US" dirty="0"/>
          </a:p>
        </p:txBody>
      </p:sp>
      <p:sp>
        <p:nvSpPr>
          <p:cNvPr id="3" name="内容占位符 2"/>
          <p:cNvSpPr>
            <a:spLocks noGrp="1"/>
          </p:cNvSpPr>
          <p:nvPr>
            <p:ph idx="1"/>
          </p:nvPr>
        </p:nvSpPr>
        <p:spPr/>
        <p:txBody>
          <a:bodyPr/>
          <a:lstStyle/>
          <a:p>
            <a:pPr>
              <a:defRPr/>
            </a:pPr>
            <a:r>
              <a:rPr lang="zh-CN" altLang="en-US" dirty="0" smtClean="0"/>
              <a:t>传</a:t>
            </a:r>
            <a:r>
              <a:rPr lang="zh-CN" altLang="en-US" dirty="0"/>
              <a:t>输控制协</a:t>
            </a:r>
            <a:r>
              <a:rPr lang="zh-CN" altLang="en-US" dirty="0" smtClean="0"/>
              <a:t>议：提供面</a:t>
            </a:r>
            <a:r>
              <a:rPr lang="zh-CN" altLang="en-US" dirty="0"/>
              <a:t>向连接的、可靠的字节流服务</a:t>
            </a:r>
            <a:endParaRPr lang="en-US" altLang="zh-CN" dirty="0"/>
          </a:p>
          <a:p>
            <a:pPr>
              <a:defRPr/>
            </a:pPr>
            <a:r>
              <a:rPr lang="zh-CN" altLang="en-US" dirty="0" smtClean="0"/>
              <a:t>提供可靠性服务</a:t>
            </a:r>
            <a:endParaRPr lang="en-US" altLang="zh-CN" dirty="0"/>
          </a:p>
          <a:p>
            <a:pPr lvl="1">
              <a:defRPr/>
            </a:pPr>
            <a:r>
              <a:rPr lang="zh-CN" altLang="en-US" sz="2400" dirty="0">
                <a:latin typeface="Arial" pitchFamily="34" charset="0"/>
              </a:rPr>
              <a:t>数据包分</a:t>
            </a:r>
            <a:r>
              <a:rPr lang="zh-CN" altLang="en-US" sz="2400" dirty="0" smtClean="0">
                <a:latin typeface="Arial" pitchFamily="34" charset="0"/>
              </a:rPr>
              <a:t>块、发</a:t>
            </a:r>
            <a:r>
              <a:rPr lang="zh-CN" altLang="en-US" sz="2400" dirty="0">
                <a:latin typeface="Arial" pitchFamily="34" charset="0"/>
              </a:rPr>
              <a:t>送接收确</a:t>
            </a:r>
            <a:r>
              <a:rPr lang="zh-CN" altLang="en-US" sz="2400" dirty="0" smtClean="0">
                <a:latin typeface="Arial" pitchFamily="34" charset="0"/>
              </a:rPr>
              <a:t>认、超</a:t>
            </a:r>
            <a:r>
              <a:rPr lang="zh-CN" altLang="en-US" sz="2400" dirty="0">
                <a:latin typeface="Arial" pitchFamily="34" charset="0"/>
              </a:rPr>
              <a:t>时重</a:t>
            </a:r>
            <a:r>
              <a:rPr lang="zh-CN" altLang="en-US" sz="2400" dirty="0" smtClean="0">
                <a:latin typeface="Arial" pitchFamily="34" charset="0"/>
              </a:rPr>
              <a:t>发、数</a:t>
            </a:r>
            <a:r>
              <a:rPr lang="zh-CN" altLang="en-US" sz="2400" dirty="0">
                <a:latin typeface="Arial" pitchFamily="34" charset="0"/>
              </a:rPr>
              <a:t>据校</a:t>
            </a:r>
            <a:r>
              <a:rPr lang="zh-CN" altLang="en-US" sz="2400" dirty="0" smtClean="0">
                <a:latin typeface="Arial" pitchFamily="34" charset="0"/>
              </a:rPr>
              <a:t>验、数</a:t>
            </a:r>
            <a:r>
              <a:rPr lang="zh-CN" altLang="en-US" sz="2400" dirty="0">
                <a:latin typeface="Arial" pitchFamily="34" charset="0"/>
              </a:rPr>
              <a:t>据包排</a:t>
            </a:r>
            <a:r>
              <a:rPr lang="zh-CN" altLang="en-US" sz="2400" dirty="0" smtClean="0">
                <a:latin typeface="Arial" pitchFamily="34" charset="0"/>
              </a:rPr>
              <a:t>序、控</a:t>
            </a:r>
            <a:r>
              <a:rPr lang="zh-CN" altLang="en-US" sz="2400" dirty="0">
                <a:latin typeface="Arial" pitchFamily="34" charset="0"/>
              </a:rPr>
              <a:t>制流量</a:t>
            </a:r>
            <a:endParaRPr lang="en-US" altLang="zh-CN" sz="2400" dirty="0">
              <a:latin typeface="Arial" pitchFamily="34" charset="0"/>
            </a:endParaRPr>
          </a:p>
          <a:p>
            <a:pPr lvl="1">
              <a:defRPr/>
            </a:pPr>
            <a:r>
              <a:rPr lang="en-US" altLang="zh-CN" sz="2400" dirty="0">
                <a:latin typeface="Arial" pitchFamily="34" charset="0"/>
              </a:rPr>
              <a:t>……</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t>22</a:t>
            </a:fld>
            <a:endParaRPr lang="en-US" altLang="zh-CN"/>
          </a:p>
        </p:txBody>
      </p:sp>
      <p:pic>
        <p:nvPicPr>
          <p:cNvPr id="9" name="图片 8"/>
          <p:cNvPicPr>
            <a:picLocks noChangeAspect="1"/>
          </p:cNvPicPr>
          <p:nvPr/>
        </p:nvPicPr>
        <p:blipFill>
          <a:blip r:embed="rId2"/>
          <a:stretch>
            <a:fillRect/>
          </a:stretch>
        </p:blipFill>
        <p:spPr>
          <a:xfrm>
            <a:off x="1190768" y="4008384"/>
            <a:ext cx="6876764" cy="2444804"/>
          </a:xfrm>
          <a:prstGeom prst="rect">
            <a:avLst/>
          </a:prstGeom>
        </p:spPr>
      </p:pic>
    </p:spTree>
    <p:extLst>
      <p:ext uri="{BB962C8B-B14F-4D97-AF65-F5344CB8AC3E}">
        <p14:creationId xmlns:p14="http://schemas.microsoft.com/office/powerpoint/2010/main" val="3010510786"/>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传输层协议</a:t>
            </a:r>
            <a:r>
              <a:rPr lang="en-US" altLang="zh-CN" dirty="0" smtClean="0"/>
              <a:t>-UDP</a:t>
            </a:r>
            <a:r>
              <a:rPr lang="zh-CN" altLang="en-US" dirty="0" smtClean="0"/>
              <a:t>协议</a:t>
            </a:r>
            <a:endParaRPr lang="zh-CN" altLang="en-US" dirty="0"/>
          </a:p>
        </p:txBody>
      </p:sp>
      <p:sp>
        <p:nvSpPr>
          <p:cNvPr id="3" name="内容占位符 2"/>
          <p:cNvSpPr>
            <a:spLocks noGrp="1"/>
          </p:cNvSpPr>
          <p:nvPr>
            <p:ph idx="1"/>
          </p:nvPr>
        </p:nvSpPr>
        <p:spPr/>
        <p:txBody>
          <a:bodyPr/>
          <a:lstStyle/>
          <a:p>
            <a:pPr>
              <a:defRPr/>
            </a:pPr>
            <a:r>
              <a:rPr lang="zh-CN" altLang="en-US" dirty="0"/>
              <a:t>用户数</a:t>
            </a:r>
            <a:r>
              <a:rPr lang="zh-CN" altLang="en-US" dirty="0" smtClean="0"/>
              <a:t>据报协</a:t>
            </a:r>
            <a:r>
              <a:rPr lang="zh-CN" altLang="en-US" dirty="0"/>
              <a:t>议：提供面向事务的简单不可靠信息传送服</a:t>
            </a:r>
            <a:r>
              <a:rPr lang="zh-CN" altLang="en-US" dirty="0" smtClean="0"/>
              <a:t>务</a:t>
            </a:r>
            <a:endParaRPr lang="en-US" altLang="zh-CN" dirty="0" smtClean="0"/>
          </a:p>
          <a:p>
            <a:pPr>
              <a:defRPr/>
            </a:pPr>
            <a:r>
              <a:rPr lang="zh-CN" altLang="en-US" dirty="0"/>
              <a:t>特点</a:t>
            </a:r>
            <a:endParaRPr lang="en-US" altLang="zh-CN" dirty="0" smtClean="0"/>
          </a:p>
          <a:p>
            <a:pPr lvl="1">
              <a:defRPr/>
            </a:pPr>
            <a:r>
              <a:rPr lang="zh-CN" altLang="en-US" dirty="0" smtClean="0"/>
              <a:t>无连接、不可靠</a:t>
            </a:r>
            <a:endParaRPr lang="en-US" altLang="zh-CN" dirty="0" smtClean="0"/>
          </a:p>
          <a:p>
            <a:pPr lvl="1">
              <a:defRPr/>
            </a:pPr>
            <a:r>
              <a:rPr lang="zh-CN" altLang="en-US" sz="2400" dirty="0" smtClean="0">
                <a:latin typeface="Arial" pitchFamily="34" charset="0"/>
              </a:rPr>
              <a:t>协</a:t>
            </a:r>
            <a:r>
              <a:rPr lang="zh-CN" altLang="en-US" sz="2400" dirty="0">
                <a:latin typeface="Arial" pitchFamily="34" charset="0"/>
              </a:rPr>
              <a:t>议简</a:t>
            </a:r>
            <a:r>
              <a:rPr lang="zh-CN" altLang="en-US" sz="2400" dirty="0" smtClean="0">
                <a:latin typeface="Arial" pitchFamily="34" charset="0"/>
              </a:rPr>
              <a:t>单、占</a:t>
            </a:r>
            <a:r>
              <a:rPr lang="zh-CN" altLang="en-US" sz="2400" dirty="0">
                <a:latin typeface="Arial" pitchFamily="34" charset="0"/>
              </a:rPr>
              <a:t>用资源少，效率高</a:t>
            </a:r>
            <a:endParaRPr lang="en-US" altLang="zh-CN" sz="2400" dirty="0">
              <a:latin typeface="Arial" pitchFamily="34" charset="0"/>
            </a:endParaRPr>
          </a:p>
          <a:p>
            <a:pPr lvl="1">
              <a:defRPr/>
            </a:pPr>
            <a:r>
              <a:rPr lang="en-US" altLang="zh-CN" sz="2400" dirty="0">
                <a:latin typeface="Arial" pitchFamily="34" charset="0"/>
              </a:rPr>
              <a:t>……</a:t>
            </a:r>
            <a:endParaRPr lang="zh-CN" altLang="en-US" sz="2400" dirty="0">
              <a:latin typeface="Arial" pitchFamily="34" charset="0"/>
            </a:endParaRP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t>23</a:t>
            </a:fld>
            <a:endParaRPr lang="en-US" altLang="zh-CN"/>
          </a:p>
        </p:txBody>
      </p:sp>
      <p:graphicFrame>
        <p:nvGraphicFramePr>
          <p:cNvPr id="7" name="对象 6"/>
          <p:cNvGraphicFramePr>
            <a:graphicFrameLocks noChangeAspect="1"/>
          </p:cNvGraphicFramePr>
          <p:nvPr>
            <p:extLst>
              <p:ext uri="{D42A27DB-BD31-4B8C-83A1-F6EECF244321}">
                <p14:modId xmlns:p14="http://schemas.microsoft.com/office/powerpoint/2010/main" val="117430711"/>
              </p:ext>
            </p:extLst>
          </p:nvPr>
        </p:nvGraphicFramePr>
        <p:xfrm>
          <a:off x="1079612" y="4293096"/>
          <a:ext cx="7092788" cy="2033062"/>
        </p:xfrm>
        <a:graphic>
          <a:graphicData uri="http://schemas.openxmlformats.org/presentationml/2006/ole">
            <mc:AlternateContent xmlns:mc="http://schemas.openxmlformats.org/markup-compatibility/2006">
              <mc:Choice xmlns:v="urn:schemas-microsoft-com:vml" Requires="v">
                <p:oleObj spid="_x0000_s5172" name="Visio" r:id="rId3" imgW="3634715" imgH="1042808" progId="Visio.Drawing.11">
                  <p:embed/>
                </p:oleObj>
              </mc:Choice>
              <mc:Fallback>
                <p:oleObj name="Visio" r:id="rId3" imgW="3634715" imgH="1042808" progId="Visio.Drawing.11">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9612" y="4293096"/>
                        <a:ext cx="7092788" cy="2033062"/>
                      </a:xfrm>
                      <a:prstGeom prst="rect">
                        <a:avLst/>
                      </a:prstGeom>
                      <a:noFill/>
                    </p:spPr>
                  </p:pic>
                </p:oleObj>
              </mc:Fallback>
            </mc:AlternateContent>
          </a:graphicData>
        </a:graphic>
      </p:graphicFrame>
    </p:spTree>
    <p:extLst>
      <p:ext uri="{BB962C8B-B14F-4D97-AF65-F5344CB8AC3E}">
        <p14:creationId xmlns:p14="http://schemas.microsoft.com/office/powerpoint/2010/main" val="358075147"/>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传输层安全问题</a:t>
            </a:r>
            <a:endParaRPr lang="zh-CN" altLang="en-US" dirty="0"/>
          </a:p>
        </p:txBody>
      </p:sp>
      <p:sp>
        <p:nvSpPr>
          <p:cNvPr id="3" name="内容占位符 2"/>
          <p:cNvSpPr>
            <a:spLocks noGrp="1"/>
          </p:cNvSpPr>
          <p:nvPr>
            <p:ph idx="1"/>
          </p:nvPr>
        </p:nvSpPr>
        <p:spPr/>
        <p:txBody>
          <a:bodyPr/>
          <a:lstStyle/>
          <a:p>
            <a:pPr lvl="0"/>
            <a:r>
              <a:rPr lang="zh-CN" altLang="en-US" dirty="0"/>
              <a:t>拒绝服务：</a:t>
            </a:r>
            <a:r>
              <a:rPr lang="en-US" altLang="zh-CN" dirty="0" err="1"/>
              <a:t>syn</a:t>
            </a:r>
            <a:r>
              <a:rPr lang="en-US" altLang="zh-CN" dirty="0"/>
              <a:t> flood/</a:t>
            </a:r>
            <a:r>
              <a:rPr lang="en-US" altLang="zh-CN" dirty="0" err="1"/>
              <a:t>udp</a:t>
            </a:r>
            <a:r>
              <a:rPr lang="en-US" altLang="zh-CN" dirty="0"/>
              <a:t> flood/Smurf</a:t>
            </a:r>
          </a:p>
          <a:p>
            <a:pPr lvl="0">
              <a:defRPr/>
            </a:pPr>
            <a:r>
              <a:rPr lang="zh-CN" altLang="en-US" dirty="0"/>
              <a:t>欺骗：</a:t>
            </a:r>
            <a:r>
              <a:rPr lang="en-US" altLang="zh-CN" dirty="0"/>
              <a:t>TCP</a:t>
            </a:r>
            <a:r>
              <a:rPr lang="zh-CN" altLang="en-US" dirty="0"/>
              <a:t>会话劫持</a:t>
            </a:r>
            <a:endParaRPr lang="en-US" altLang="zh-CN" dirty="0"/>
          </a:p>
          <a:p>
            <a:pPr lvl="0">
              <a:defRPr/>
            </a:pPr>
            <a:r>
              <a:rPr lang="zh-CN" altLang="en-US" dirty="0"/>
              <a:t>窃听：嗅探</a:t>
            </a:r>
            <a:endParaRPr lang="en-US" altLang="zh-CN" dirty="0"/>
          </a:p>
          <a:p>
            <a:pPr lvl="0">
              <a:defRPr/>
            </a:pPr>
            <a:r>
              <a:rPr lang="zh-CN" altLang="en-US" dirty="0"/>
              <a:t>伪造：数据包伪造</a:t>
            </a:r>
            <a:endParaRPr lang="en-US" altLang="zh-CN" dirty="0"/>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t>24</a:t>
            </a:fld>
            <a:endParaRPr lang="en-US" altLang="zh-CN"/>
          </a:p>
        </p:txBody>
      </p:sp>
    </p:spTree>
    <p:extLst>
      <p:ext uri="{BB962C8B-B14F-4D97-AF65-F5344CB8AC3E}">
        <p14:creationId xmlns:p14="http://schemas.microsoft.com/office/powerpoint/2010/main" val="2476839060"/>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标题 1"/>
          <p:cNvSpPr>
            <a:spLocks noGrp="1"/>
          </p:cNvSpPr>
          <p:nvPr>
            <p:ph type="title"/>
          </p:nvPr>
        </p:nvSpPr>
        <p:spPr/>
        <p:txBody>
          <a:bodyPr/>
          <a:lstStyle/>
          <a:p>
            <a:r>
              <a:rPr lang="zh-CN" altLang="en-US" dirty="0" smtClean="0"/>
              <a:t>典型攻击：</a:t>
            </a:r>
            <a:r>
              <a:rPr lang="en-US" altLang="zh-CN" dirty="0" smtClean="0"/>
              <a:t>SYN Flood</a:t>
            </a:r>
            <a:endParaRPr lang="zh-CN" altLang="en-US" dirty="0" smtClean="0"/>
          </a:p>
        </p:txBody>
      </p:sp>
      <p:sp>
        <p:nvSpPr>
          <p:cNvPr id="55299" name="内容占位符 2"/>
          <p:cNvSpPr>
            <a:spLocks noGrp="1"/>
          </p:cNvSpPr>
          <p:nvPr>
            <p:ph idx="1"/>
          </p:nvPr>
        </p:nvSpPr>
        <p:spPr/>
        <p:txBody>
          <a:bodyPr/>
          <a:lstStyle/>
          <a:p>
            <a:r>
              <a:rPr lang="zh-CN" altLang="en-US" dirty="0" smtClean="0"/>
              <a:t>原理：伪造虚假地址连接请求，消耗主机连接数</a:t>
            </a:r>
          </a:p>
        </p:txBody>
      </p:sp>
      <p:sp>
        <p:nvSpPr>
          <p:cNvPr id="55300" name="灯片编号占位符 3"/>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fld id="{AB3F45EE-0A08-43BA-9F16-A1C05E4EFBDA}" type="slidenum">
              <a:rPr lang="zh-CN" altLang="en-US" sz="1000">
                <a:latin typeface="Arial" panose="020B0604020202020204" pitchFamily="34" charset="0"/>
                <a:ea typeface="宋体" panose="02010600030101010101" pitchFamily="2" charset="-122"/>
              </a:rPr>
              <a:t>25</a:t>
            </a:fld>
            <a:endParaRPr lang="en-US" altLang="zh-CN" sz="1000">
              <a:latin typeface="Arial" panose="020B0604020202020204" pitchFamily="34" charset="0"/>
              <a:ea typeface="宋体" panose="02010600030101010101" pitchFamily="2" charset="-122"/>
            </a:endParaRPr>
          </a:p>
        </p:txBody>
      </p:sp>
      <p:pic>
        <p:nvPicPr>
          <p:cNvPr id="55301" name="Picture 2" descr="04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91200" y="2930525"/>
            <a:ext cx="4572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2" name="Picture 3" descr="0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2930525"/>
            <a:ext cx="1028700"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03" name="Line 4"/>
          <p:cNvSpPr>
            <a:spLocks noChangeShapeType="1"/>
          </p:cNvSpPr>
          <p:nvPr/>
        </p:nvSpPr>
        <p:spPr bwMode="auto">
          <a:xfrm>
            <a:off x="2133600" y="3387725"/>
            <a:ext cx="3657600" cy="0"/>
          </a:xfrm>
          <a:prstGeom prst="line">
            <a:avLst/>
          </a:prstGeom>
          <a:noFill/>
          <a:ln w="9525">
            <a:solidFill>
              <a:schemeClr val="tx1"/>
            </a:solidFill>
            <a:miter lim="800000"/>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55304" name="Text Box 5"/>
          <p:cNvSpPr txBox="1">
            <a:spLocks noChangeArrowheads="1"/>
          </p:cNvSpPr>
          <p:nvPr/>
        </p:nvSpPr>
        <p:spPr bwMode="auto">
          <a:xfrm>
            <a:off x="2971800" y="2930525"/>
            <a:ext cx="28336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kumimoji="1" lang="en-US" altLang="zh-CN" sz="2000">
                <a:latin typeface="Tahoma" panose="020B0604030504040204" pitchFamily="34" charset="0"/>
                <a:ea typeface="宋体" panose="02010600030101010101" pitchFamily="2" charset="-122"/>
              </a:rPr>
              <a:t>(syn) Hello ,I</a:t>
            </a:r>
            <a:r>
              <a:rPr kumimoji="1" lang="en-US" altLang="zh-CN" sz="2000">
                <a:latin typeface="Times New Roman" panose="02020603050405020304" pitchFamily="18" charset="0"/>
                <a:ea typeface="宋体" panose="02010600030101010101" pitchFamily="2" charset="-122"/>
              </a:rPr>
              <a:t>’</a:t>
            </a:r>
            <a:r>
              <a:rPr kumimoji="1" lang="en-US" altLang="zh-CN" sz="2000">
                <a:latin typeface="Tahoma" panose="020B0604030504040204" pitchFamily="34" charset="0"/>
                <a:ea typeface="宋体" panose="02010600030101010101" pitchFamily="2" charset="-122"/>
              </a:rPr>
              <a:t>m 2.2.2.2</a:t>
            </a:r>
          </a:p>
        </p:txBody>
      </p:sp>
      <p:sp>
        <p:nvSpPr>
          <p:cNvPr id="55305" name="Line 6"/>
          <p:cNvSpPr>
            <a:spLocks noChangeShapeType="1"/>
          </p:cNvSpPr>
          <p:nvPr/>
        </p:nvSpPr>
        <p:spPr bwMode="auto">
          <a:xfrm flipH="1">
            <a:off x="2819400" y="3844925"/>
            <a:ext cx="2895600" cy="0"/>
          </a:xfrm>
          <a:prstGeom prst="line">
            <a:avLst/>
          </a:prstGeom>
          <a:noFill/>
          <a:ln w="9525">
            <a:solidFill>
              <a:schemeClr val="tx1"/>
            </a:solidFill>
            <a:miter lim="800000"/>
          </a:ln>
          <a:extLst>
            <a:ext uri="{909E8E84-426E-40DD-AFC4-6F175D3DCCD1}">
              <a14:hiddenFill xmlns:a14="http://schemas.microsoft.com/office/drawing/2010/main">
                <a:noFill/>
              </a14:hiddenFill>
            </a:ext>
          </a:extLst>
        </p:spPr>
        <p:txBody>
          <a:bodyPr wrap="none"/>
          <a:lstStyle/>
          <a:p>
            <a:endParaRPr lang="zh-CN" altLang="en-US"/>
          </a:p>
        </p:txBody>
      </p:sp>
      <p:sp>
        <p:nvSpPr>
          <p:cNvPr id="55306" name="Text Box 7"/>
          <p:cNvSpPr txBox="1">
            <a:spLocks noChangeArrowheads="1"/>
          </p:cNvSpPr>
          <p:nvPr/>
        </p:nvSpPr>
        <p:spPr bwMode="auto">
          <a:xfrm>
            <a:off x="3048000" y="3387725"/>
            <a:ext cx="24971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kumimoji="1" lang="en-US" altLang="zh-CN" sz="2000">
                <a:latin typeface="Tahoma" panose="020B0604030504040204" pitchFamily="34" charset="0"/>
                <a:ea typeface="宋体" panose="02010600030101010101" pitchFamily="2" charset="-122"/>
              </a:rPr>
              <a:t>(syn+ack) I</a:t>
            </a:r>
            <a:r>
              <a:rPr kumimoji="1" lang="en-US" altLang="zh-CN" sz="2000">
                <a:latin typeface="Times New Roman" panose="02020603050405020304" pitchFamily="18" charset="0"/>
                <a:ea typeface="宋体" panose="02010600030101010101" pitchFamily="2" charset="-122"/>
              </a:rPr>
              <a:t>’</a:t>
            </a:r>
            <a:r>
              <a:rPr kumimoji="1" lang="en-US" altLang="zh-CN" sz="2000">
                <a:latin typeface="Tahoma" panose="020B0604030504040204" pitchFamily="34" charset="0"/>
                <a:ea typeface="宋体" panose="02010600030101010101" pitchFamily="2" charset="-122"/>
              </a:rPr>
              <a:t>m ready</a:t>
            </a:r>
          </a:p>
        </p:txBody>
      </p:sp>
      <p:sp>
        <p:nvSpPr>
          <p:cNvPr id="55307" name="Text Box 8"/>
          <p:cNvSpPr txBox="1">
            <a:spLocks noChangeArrowheads="1"/>
          </p:cNvSpPr>
          <p:nvPr/>
        </p:nvSpPr>
        <p:spPr bwMode="auto">
          <a:xfrm>
            <a:off x="6400800" y="2778125"/>
            <a:ext cx="457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kumimoji="1" lang="en-US" altLang="zh-CN" sz="3200">
                <a:latin typeface="Tahoma" panose="020B0604030504040204" pitchFamily="34" charset="0"/>
                <a:ea typeface="宋体" panose="02010600030101010101" pitchFamily="2" charset="-122"/>
              </a:rPr>
              <a:t>?</a:t>
            </a:r>
          </a:p>
        </p:txBody>
      </p:sp>
      <p:sp>
        <p:nvSpPr>
          <p:cNvPr id="55308" name="Text Box 9"/>
          <p:cNvSpPr txBox="1">
            <a:spLocks noChangeArrowheads="1"/>
          </p:cNvSpPr>
          <p:nvPr/>
        </p:nvSpPr>
        <p:spPr bwMode="auto">
          <a:xfrm>
            <a:off x="6477000" y="3387725"/>
            <a:ext cx="19700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kumimoji="1" lang="en-US" altLang="zh-CN" sz="2000">
                <a:latin typeface="Tahoma" panose="020B0604030504040204" pitchFamily="34" charset="0"/>
                <a:ea typeface="宋体" panose="02010600030101010101" pitchFamily="2" charset="-122"/>
              </a:rPr>
              <a:t>I</a:t>
            </a:r>
            <a:r>
              <a:rPr kumimoji="1" lang="en-US" altLang="zh-CN" sz="2000">
                <a:latin typeface="Times New Roman" panose="02020603050405020304" pitchFamily="18" charset="0"/>
                <a:ea typeface="宋体" panose="02010600030101010101" pitchFamily="2" charset="-122"/>
              </a:rPr>
              <a:t>’</a:t>
            </a:r>
            <a:r>
              <a:rPr kumimoji="1" lang="en-US" altLang="zh-CN" sz="2000">
                <a:latin typeface="Tahoma" panose="020B0604030504040204" pitchFamily="34" charset="0"/>
                <a:ea typeface="宋体" panose="02010600030101010101" pitchFamily="2" charset="-122"/>
              </a:rPr>
              <a:t>m waiting</a:t>
            </a:r>
            <a:r>
              <a:rPr kumimoji="1" lang="en-US" altLang="zh-CN" sz="2000">
                <a:latin typeface="Times New Roman" panose="02020603050405020304" pitchFamily="18" charset="0"/>
                <a:ea typeface="宋体" panose="02010600030101010101" pitchFamily="2" charset="-122"/>
              </a:rPr>
              <a:t>……</a:t>
            </a:r>
            <a:endParaRPr kumimoji="1" lang="en-US" altLang="zh-CN" sz="2000">
              <a:latin typeface="Tahoma" panose="020B0604030504040204" pitchFamily="34" charset="0"/>
              <a:ea typeface="宋体" panose="02010600030101010101" pitchFamily="2" charset="-122"/>
            </a:endParaRPr>
          </a:p>
        </p:txBody>
      </p:sp>
      <p:pic>
        <p:nvPicPr>
          <p:cNvPr id="55309" name="Picture 11" descr="04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61050" y="5121275"/>
            <a:ext cx="4572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10" name="Picture 12" descr="04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1850" y="5045075"/>
            <a:ext cx="1028700"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11" name="Line 13"/>
          <p:cNvSpPr>
            <a:spLocks noChangeShapeType="1"/>
          </p:cNvSpPr>
          <p:nvPr/>
        </p:nvSpPr>
        <p:spPr bwMode="auto">
          <a:xfrm>
            <a:off x="2051050" y="5502275"/>
            <a:ext cx="3657600" cy="0"/>
          </a:xfrm>
          <a:prstGeom prst="line">
            <a:avLst/>
          </a:prstGeom>
          <a:noFill/>
          <a:ln w="9525">
            <a:solidFill>
              <a:schemeClr val="tx1"/>
            </a:solidFill>
            <a:miter lim="800000"/>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55312" name="Text Box 14"/>
          <p:cNvSpPr txBox="1">
            <a:spLocks noChangeArrowheads="1"/>
          </p:cNvSpPr>
          <p:nvPr/>
        </p:nvSpPr>
        <p:spPr bwMode="auto">
          <a:xfrm>
            <a:off x="2889250" y="5045075"/>
            <a:ext cx="28336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kumimoji="1" lang="en-US" altLang="zh-CN" sz="2000">
                <a:latin typeface="Tahoma" panose="020B0604030504040204" pitchFamily="34" charset="0"/>
                <a:ea typeface="宋体" panose="02010600030101010101" pitchFamily="2" charset="-122"/>
              </a:rPr>
              <a:t>(syn) Hello ,I</a:t>
            </a:r>
            <a:r>
              <a:rPr kumimoji="1" lang="en-US" altLang="zh-CN" sz="2000">
                <a:latin typeface="Times New Roman" panose="02020603050405020304" pitchFamily="18" charset="0"/>
                <a:ea typeface="宋体" panose="02010600030101010101" pitchFamily="2" charset="-122"/>
              </a:rPr>
              <a:t>’</a:t>
            </a:r>
            <a:r>
              <a:rPr kumimoji="1" lang="en-US" altLang="zh-CN" sz="2000">
                <a:latin typeface="Tahoma" panose="020B0604030504040204" pitchFamily="34" charset="0"/>
                <a:ea typeface="宋体" panose="02010600030101010101" pitchFamily="2" charset="-122"/>
              </a:rPr>
              <a:t>m 2.2.2.2</a:t>
            </a:r>
          </a:p>
        </p:txBody>
      </p:sp>
      <p:sp>
        <p:nvSpPr>
          <p:cNvPr id="55313" name="Text Box 15"/>
          <p:cNvSpPr txBox="1">
            <a:spLocks noChangeArrowheads="1"/>
          </p:cNvSpPr>
          <p:nvPr/>
        </p:nvSpPr>
        <p:spPr bwMode="auto">
          <a:xfrm>
            <a:off x="6318250" y="4892675"/>
            <a:ext cx="457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kumimoji="1" lang="en-US" altLang="zh-CN" sz="3200">
                <a:latin typeface="Tahoma" panose="020B0604030504040204" pitchFamily="34" charset="0"/>
                <a:ea typeface="宋体" panose="02010600030101010101" pitchFamily="2" charset="-122"/>
              </a:rPr>
              <a:t>?</a:t>
            </a:r>
          </a:p>
        </p:txBody>
      </p:sp>
      <p:sp>
        <p:nvSpPr>
          <p:cNvPr id="55314" name="Text Box 16"/>
          <p:cNvSpPr txBox="1">
            <a:spLocks noChangeArrowheads="1"/>
          </p:cNvSpPr>
          <p:nvPr/>
        </p:nvSpPr>
        <p:spPr bwMode="auto">
          <a:xfrm>
            <a:off x="6699250" y="6035675"/>
            <a:ext cx="19700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kumimoji="1" lang="en-US" altLang="zh-CN" sz="2000">
                <a:latin typeface="Tahoma" panose="020B0604030504040204" pitchFamily="34" charset="0"/>
                <a:ea typeface="宋体" panose="02010600030101010101" pitchFamily="2" charset="-122"/>
              </a:rPr>
              <a:t>I</a:t>
            </a:r>
            <a:r>
              <a:rPr kumimoji="1" lang="en-US" altLang="zh-CN" sz="2000">
                <a:latin typeface="Times New Roman" panose="02020603050405020304" pitchFamily="18" charset="0"/>
                <a:ea typeface="宋体" panose="02010600030101010101" pitchFamily="2" charset="-122"/>
              </a:rPr>
              <a:t>’</a:t>
            </a:r>
            <a:r>
              <a:rPr kumimoji="1" lang="en-US" altLang="zh-CN" sz="2000">
                <a:latin typeface="Tahoma" panose="020B0604030504040204" pitchFamily="34" charset="0"/>
                <a:ea typeface="宋体" panose="02010600030101010101" pitchFamily="2" charset="-122"/>
              </a:rPr>
              <a:t>m waiting</a:t>
            </a:r>
            <a:r>
              <a:rPr kumimoji="1" lang="en-US" altLang="zh-CN" sz="2000">
                <a:latin typeface="Times New Roman" panose="02020603050405020304" pitchFamily="18" charset="0"/>
                <a:ea typeface="宋体" panose="02010600030101010101" pitchFamily="2" charset="-122"/>
              </a:rPr>
              <a:t>……</a:t>
            </a:r>
            <a:endParaRPr kumimoji="1" lang="en-US" altLang="zh-CN" sz="2000">
              <a:latin typeface="Tahoma" panose="020B0604030504040204" pitchFamily="34" charset="0"/>
              <a:ea typeface="宋体" panose="02010600030101010101" pitchFamily="2" charset="-122"/>
            </a:endParaRPr>
          </a:p>
        </p:txBody>
      </p:sp>
      <p:sp>
        <p:nvSpPr>
          <p:cNvPr id="55315" name="Line 17"/>
          <p:cNvSpPr>
            <a:spLocks noChangeShapeType="1"/>
          </p:cNvSpPr>
          <p:nvPr/>
        </p:nvSpPr>
        <p:spPr bwMode="auto">
          <a:xfrm>
            <a:off x="2051050" y="6340475"/>
            <a:ext cx="3581400" cy="0"/>
          </a:xfrm>
          <a:prstGeom prst="line">
            <a:avLst/>
          </a:prstGeom>
          <a:noFill/>
          <a:ln w="9525">
            <a:solidFill>
              <a:schemeClr val="tx1"/>
            </a:solidFill>
            <a:miter lim="800000"/>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55316" name="Text Box 18"/>
          <p:cNvSpPr txBox="1">
            <a:spLocks noChangeArrowheads="1"/>
          </p:cNvSpPr>
          <p:nvPr/>
        </p:nvSpPr>
        <p:spPr bwMode="auto">
          <a:xfrm>
            <a:off x="2889250" y="5883275"/>
            <a:ext cx="28336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kumimoji="1" lang="en-US" altLang="zh-CN" sz="2000">
                <a:latin typeface="Tahoma" panose="020B0604030504040204" pitchFamily="34" charset="0"/>
                <a:ea typeface="宋体" panose="02010600030101010101" pitchFamily="2" charset="-122"/>
              </a:rPr>
              <a:t>(syn) Hello ,I</a:t>
            </a:r>
            <a:r>
              <a:rPr kumimoji="1" lang="en-US" altLang="zh-CN" sz="2000">
                <a:latin typeface="Times New Roman" panose="02020603050405020304" pitchFamily="18" charset="0"/>
                <a:ea typeface="宋体" panose="02010600030101010101" pitchFamily="2" charset="-122"/>
              </a:rPr>
              <a:t>’</a:t>
            </a:r>
            <a:r>
              <a:rPr kumimoji="1" lang="en-US" altLang="zh-CN" sz="2000">
                <a:latin typeface="Tahoma" panose="020B0604030504040204" pitchFamily="34" charset="0"/>
                <a:ea typeface="宋体" panose="02010600030101010101" pitchFamily="2" charset="-122"/>
              </a:rPr>
              <a:t>m 3.3.3.3</a:t>
            </a:r>
          </a:p>
        </p:txBody>
      </p:sp>
      <p:sp>
        <p:nvSpPr>
          <p:cNvPr id="55317" name="Text Box 19"/>
          <p:cNvSpPr txBox="1">
            <a:spLocks noChangeArrowheads="1"/>
          </p:cNvSpPr>
          <p:nvPr/>
        </p:nvSpPr>
        <p:spPr bwMode="auto">
          <a:xfrm>
            <a:off x="3101975" y="5467350"/>
            <a:ext cx="793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kumimoji="1" lang="en-US" altLang="zh-CN" sz="2400">
                <a:latin typeface="Times New Roman" panose="02020603050405020304" pitchFamily="18" charset="0"/>
                <a:ea typeface="宋体" panose="02010600030101010101" pitchFamily="2" charset="-122"/>
              </a:rPr>
              <a:t>……</a:t>
            </a:r>
            <a:endParaRPr kumimoji="1" lang="en-US" altLang="zh-CN" sz="2400">
              <a:latin typeface="Tahoma" panose="020B0604030504040204" pitchFamily="34" charset="0"/>
              <a:ea typeface="宋体" panose="02010600030101010101" pitchFamily="2" charset="-122"/>
            </a:endParaRPr>
          </a:p>
        </p:txBody>
      </p:sp>
      <p:sp>
        <p:nvSpPr>
          <p:cNvPr id="55318" name="Text Box 20"/>
          <p:cNvSpPr txBox="1">
            <a:spLocks noChangeArrowheads="1"/>
          </p:cNvSpPr>
          <p:nvPr/>
        </p:nvSpPr>
        <p:spPr bwMode="auto">
          <a:xfrm>
            <a:off x="6699250" y="5426075"/>
            <a:ext cx="19700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kumimoji="1" lang="en-US" altLang="zh-CN" sz="2000">
                <a:latin typeface="Tahoma" panose="020B0604030504040204" pitchFamily="34" charset="0"/>
                <a:ea typeface="宋体" panose="02010600030101010101" pitchFamily="2" charset="-122"/>
              </a:rPr>
              <a:t>I</a:t>
            </a:r>
            <a:r>
              <a:rPr kumimoji="1" lang="en-US" altLang="zh-CN" sz="2000">
                <a:latin typeface="Times New Roman" panose="02020603050405020304" pitchFamily="18" charset="0"/>
                <a:ea typeface="宋体" panose="02010600030101010101" pitchFamily="2" charset="-122"/>
              </a:rPr>
              <a:t>’</a:t>
            </a:r>
            <a:r>
              <a:rPr kumimoji="1" lang="en-US" altLang="zh-CN" sz="2000">
                <a:latin typeface="Tahoma" panose="020B0604030504040204" pitchFamily="34" charset="0"/>
                <a:ea typeface="宋体" panose="02010600030101010101" pitchFamily="2" charset="-122"/>
              </a:rPr>
              <a:t>m waiting</a:t>
            </a:r>
            <a:r>
              <a:rPr kumimoji="1" lang="en-US" altLang="zh-CN" sz="2000">
                <a:latin typeface="Times New Roman" panose="02020603050405020304" pitchFamily="18" charset="0"/>
                <a:ea typeface="宋体" panose="02010600030101010101" pitchFamily="2" charset="-122"/>
              </a:rPr>
              <a:t>……</a:t>
            </a:r>
            <a:endParaRPr kumimoji="1" lang="en-US" altLang="zh-CN" sz="2000">
              <a:latin typeface="Tahoma" panose="020B0604030504040204" pitchFamily="34" charset="0"/>
              <a:ea typeface="宋体" panose="02010600030101010101" pitchFamily="2" charset="-122"/>
            </a:endParaRPr>
          </a:p>
        </p:txBody>
      </p:sp>
      <p:sp>
        <p:nvSpPr>
          <p:cNvPr id="55319" name="Text Box 21"/>
          <p:cNvSpPr txBox="1">
            <a:spLocks noChangeArrowheads="1"/>
          </p:cNvSpPr>
          <p:nvPr/>
        </p:nvSpPr>
        <p:spPr bwMode="auto">
          <a:xfrm>
            <a:off x="6699250" y="5730875"/>
            <a:ext cx="19700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kumimoji="1" lang="en-US" altLang="zh-CN" sz="2000">
                <a:latin typeface="Tahoma" panose="020B0604030504040204" pitchFamily="34" charset="0"/>
                <a:ea typeface="宋体" panose="02010600030101010101" pitchFamily="2" charset="-122"/>
              </a:rPr>
              <a:t>I</a:t>
            </a:r>
            <a:r>
              <a:rPr kumimoji="1" lang="en-US" altLang="zh-CN" sz="2000">
                <a:latin typeface="Times New Roman" panose="02020603050405020304" pitchFamily="18" charset="0"/>
                <a:ea typeface="宋体" panose="02010600030101010101" pitchFamily="2" charset="-122"/>
              </a:rPr>
              <a:t>’</a:t>
            </a:r>
            <a:r>
              <a:rPr kumimoji="1" lang="en-US" altLang="zh-CN" sz="2000">
                <a:latin typeface="Tahoma" panose="020B0604030504040204" pitchFamily="34" charset="0"/>
                <a:ea typeface="宋体" panose="02010600030101010101" pitchFamily="2" charset="-122"/>
              </a:rPr>
              <a:t>m waiting</a:t>
            </a:r>
            <a:r>
              <a:rPr kumimoji="1" lang="en-US" altLang="zh-CN" sz="2000">
                <a:latin typeface="Times New Roman" panose="02020603050405020304" pitchFamily="18" charset="0"/>
                <a:ea typeface="宋体" panose="02010600030101010101" pitchFamily="2" charset="-122"/>
              </a:rPr>
              <a:t>……</a:t>
            </a:r>
            <a:endParaRPr kumimoji="1" lang="en-US" altLang="zh-CN" sz="2000">
              <a:latin typeface="Tahoma" panose="020B0604030504040204" pitchFamily="34" charset="0"/>
              <a:ea typeface="宋体" panose="02010600030101010101" pitchFamily="2" charset="-122"/>
            </a:endParaRPr>
          </a:p>
        </p:txBody>
      </p:sp>
      <p:sp>
        <p:nvSpPr>
          <p:cNvPr id="55320" name="Text Box 22"/>
          <p:cNvSpPr txBox="1">
            <a:spLocks noChangeArrowheads="1"/>
          </p:cNvSpPr>
          <p:nvPr/>
        </p:nvSpPr>
        <p:spPr bwMode="auto">
          <a:xfrm>
            <a:off x="6699250" y="5197475"/>
            <a:ext cx="19700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kumimoji="1" lang="en-US" altLang="zh-CN" sz="2000">
                <a:latin typeface="Tahoma" panose="020B0604030504040204" pitchFamily="34" charset="0"/>
                <a:ea typeface="宋体" panose="02010600030101010101" pitchFamily="2" charset="-122"/>
              </a:rPr>
              <a:t>I</a:t>
            </a:r>
            <a:r>
              <a:rPr kumimoji="1" lang="en-US" altLang="zh-CN" sz="2000">
                <a:latin typeface="Times New Roman" panose="02020603050405020304" pitchFamily="18" charset="0"/>
                <a:ea typeface="宋体" panose="02010600030101010101" pitchFamily="2" charset="-122"/>
              </a:rPr>
              <a:t>’</a:t>
            </a:r>
            <a:r>
              <a:rPr kumimoji="1" lang="en-US" altLang="zh-CN" sz="2000">
                <a:latin typeface="Tahoma" panose="020B0604030504040204" pitchFamily="34" charset="0"/>
                <a:ea typeface="宋体" panose="02010600030101010101" pitchFamily="2" charset="-122"/>
              </a:rPr>
              <a:t>m waiting</a:t>
            </a:r>
            <a:r>
              <a:rPr kumimoji="1" lang="en-US" altLang="zh-CN" sz="2000">
                <a:latin typeface="Times New Roman" panose="02020603050405020304" pitchFamily="18" charset="0"/>
                <a:ea typeface="宋体" panose="02010600030101010101" pitchFamily="2" charset="-122"/>
              </a:rPr>
              <a:t>……</a:t>
            </a:r>
            <a:endParaRPr kumimoji="1" lang="en-US" altLang="zh-CN" sz="2000">
              <a:latin typeface="Tahoma" panose="020B0604030504040204" pitchFamily="34" charset="0"/>
              <a:ea typeface="宋体" panose="02010600030101010101" pitchFamily="2" charset="-122"/>
            </a:endParaRPr>
          </a:p>
        </p:txBody>
      </p:sp>
      <p:sp>
        <p:nvSpPr>
          <p:cNvPr id="55321" name="Line 23"/>
          <p:cNvSpPr>
            <a:spLocks noChangeShapeType="1"/>
          </p:cNvSpPr>
          <p:nvPr/>
        </p:nvSpPr>
        <p:spPr bwMode="auto">
          <a:xfrm>
            <a:off x="2819400" y="3844925"/>
            <a:ext cx="0" cy="381000"/>
          </a:xfrm>
          <a:prstGeom prst="line">
            <a:avLst/>
          </a:prstGeom>
          <a:noFill/>
          <a:ln w="9525">
            <a:solidFill>
              <a:schemeClr val="tx1"/>
            </a:solidFill>
            <a:miter lim="800000"/>
          </a:ln>
          <a:extLst>
            <a:ext uri="{909E8E84-426E-40DD-AFC4-6F175D3DCCD1}">
              <a14:hiddenFill xmlns:a14="http://schemas.microsoft.com/office/drawing/2010/main">
                <a:noFill/>
              </a14:hiddenFill>
            </a:ext>
          </a:extLst>
        </p:spPr>
        <p:txBody>
          <a:bodyPr wrap="none"/>
          <a:lstStyle/>
          <a:p>
            <a:endParaRPr lang="zh-CN" altLang="en-US"/>
          </a:p>
        </p:txBody>
      </p:sp>
      <p:sp>
        <p:nvSpPr>
          <p:cNvPr id="55322" name="Line 24"/>
          <p:cNvSpPr>
            <a:spLocks noChangeShapeType="1"/>
          </p:cNvSpPr>
          <p:nvPr/>
        </p:nvSpPr>
        <p:spPr bwMode="auto">
          <a:xfrm flipH="1">
            <a:off x="1752600" y="4225925"/>
            <a:ext cx="1066800" cy="0"/>
          </a:xfrm>
          <a:prstGeom prst="line">
            <a:avLst/>
          </a:prstGeom>
          <a:noFill/>
          <a:ln w="9525">
            <a:solidFill>
              <a:schemeClr val="tx1"/>
            </a:solidFill>
            <a:miter lim="800000"/>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55323" name="TextBox 1"/>
          <p:cNvSpPr txBox="1">
            <a:spLocks noChangeArrowheads="1"/>
          </p:cNvSpPr>
          <p:nvPr/>
        </p:nvSpPr>
        <p:spPr bwMode="auto">
          <a:xfrm>
            <a:off x="1052513" y="2492375"/>
            <a:ext cx="8905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lang="en-US" altLang="zh-CN" sz="1800">
                <a:latin typeface="Arial" panose="020B0604020202020204" pitchFamily="34" charset="0"/>
                <a:ea typeface="宋体" panose="02010600030101010101" pitchFamily="2" charset="-122"/>
              </a:rPr>
              <a:t>1.1.1.1</a:t>
            </a:r>
            <a:endParaRPr lang="zh-CN" altLang="en-US" sz="1800">
              <a:latin typeface="Arial" panose="020B0604020202020204" pitchFamily="34" charset="0"/>
              <a:ea typeface="宋体" panose="02010600030101010101" pitchFamily="2" charset="-122"/>
            </a:endParaRPr>
          </a:p>
        </p:txBody>
      </p:sp>
      <p:sp>
        <p:nvSpPr>
          <p:cNvPr id="55324" name="TextBox 25"/>
          <p:cNvSpPr txBox="1">
            <a:spLocks noChangeArrowheads="1"/>
          </p:cNvSpPr>
          <p:nvPr/>
        </p:nvSpPr>
        <p:spPr bwMode="auto">
          <a:xfrm>
            <a:off x="969963" y="4675188"/>
            <a:ext cx="8905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lang="en-US" altLang="zh-CN" sz="1800">
                <a:latin typeface="Arial" panose="020B0604020202020204" pitchFamily="34" charset="0"/>
                <a:ea typeface="宋体" panose="02010600030101010101" pitchFamily="2" charset="-122"/>
              </a:rPr>
              <a:t>1.1.1.1</a:t>
            </a:r>
            <a:endParaRPr lang="zh-CN" altLang="en-US" sz="1800">
              <a:latin typeface="Arial" panose="020B0604020202020204" pitchFamily="34" charset="0"/>
              <a:ea typeface="宋体" panose="02010600030101010101" pitchFamily="2" charset="-122"/>
            </a:endParaRPr>
          </a:p>
        </p:txBody>
      </p:sp>
      <p:sp>
        <p:nvSpPr>
          <p:cNvPr id="55325" name="TextBox 1"/>
          <p:cNvSpPr txBox="1">
            <a:spLocks noChangeArrowheads="1"/>
          </p:cNvSpPr>
          <p:nvPr/>
        </p:nvSpPr>
        <p:spPr bwMode="auto">
          <a:xfrm>
            <a:off x="908050" y="4089400"/>
            <a:ext cx="8890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lang="en-US" altLang="zh-CN" sz="1800">
                <a:latin typeface="Arial" panose="020B0604020202020204" pitchFamily="34" charset="0"/>
                <a:ea typeface="宋体" panose="02010600030101010101" pitchFamily="2" charset="-122"/>
              </a:rPr>
              <a:t>2.2.2.2</a:t>
            </a:r>
            <a:endParaRPr lang="zh-CN" altLang="en-US" sz="180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2940946412"/>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r>
              <a:rPr lang="zh-CN" altLang="en-US" dirty="0" smtClean="0"/>
              <a:t>应用层</a:t>
            </a:r>
            <a:r>
              <a:rPr lang="zh-CN" altLang="en-US" dirty="0"/>
              <a:t>协议定义了运行在不同端系统上的应用程序进程如何相互传递报</a:t>
            </a:r>
            <a:r>
              <a:rPr lang="zh-CN" altLang="en-US" dirty="0" smtClean="0"/>
              <a:t>文</a:t>
            </a:r>
            <a:endParaRPr lang="en-US" altLang="zh-CN" dirty="0" smtClean="0"/>
          </a:p>
          <a:p>
            <a:r>
              <a:rPr lang="zh-CN" altLang="en-US" dirty="0"/>
              <a:t>典</a:t>
            </a:r>
            <a:r>
              <a:rPr lang="zh-CN" altLang="en-US" dirty="0" smtClean="0"/>
              <a:t>型的应用层协议</a:t>
            </a:r>
            <a:endParaRPr lang="en-US" altLang="zh-CN" dirty="0" smtClean="0"/>
          </a:p>
          <a:p>
            <a:pPr lvl="1"/>
            <a:r>
              <a:rPr lang="zh-CN" altLang="en-US" dirty="0"/>
              <a:t>域名解析：</a:t>
            </a:r>
            <a:r>
              <a:rPr lang="en-US" altLang="zh-CN" dirty="0"/>
              <a:t>DNS</a:t>
            </a:r>
          </a:p>
          <a:p>
            <a:pPr lvl="1"/>
            <a:r>
              <a:rPr lang="zh-CN" altLang="en-US" dirty="0"/>
              <a:t>电子邮件：</a:t>
            </a:r>
            <a:r>
              <a:rPr lang="en-US" altLang="zh-CN" dirty="0"/>
              <a:t>SMTP/POP3</a:t>
            </a:r>
          </a:p>
          <a:p>
            <a:pPr lvl="1"/>
            <a:r>
              <a:rPr lang="zh-CN" altLang="en-US" dirty="0"/>
              <a:t>文件传输：</a:t>
            </a:r>
            <a:r>
              <a:rPr lang="en-US" altLang="zh-CN" dirty="0"/>
              <a:t>FTP</a:t>
            </a:r>
          </a:p>
          <a:p>
            <a:pPr lvl="1"/>
            <a:r>
              <a:rPr lang="zh-CN" altLang="en-US" dirty="0"/>
              <a:t>网页浏览：</a:t>
            </a:r>
            <a:r>
              <a:rPr lang="en-US" altLang="zh-CN" dirty="0" smtClean="0"/>
              <a:t>HTTP</a:t>
            </a:r>
          </a:p>
          <a:p>
            <a:pPr lvl="1"/>
            <a:r>
              <a:rPr lang="en-US" altLang="zh-CN" dirty="0" smtClean="0"/>
              <a:t>……</a:t>
            </a:r>
            <a:endParaRPr lang="en-US" altLang="zh-CN" dirty="0"/>
          </a:p>
          <a:p>
            <a:endParaRPr lang="en-US" altLang="zh-CN" dirty="0" smtClean="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t>26</a:t>
            </a:fld>
            <a:endParaRPr lang="en-US" altLang="zh-CN"/>
          </a:p>
        </p:txBody>
      </p:sp>
      <p:sp>
        <p:nvSpPr>
          <p:cNvPr id="5" name="标题 4"/>
          <p:cNvSpPr>
            <a:spLocks noGrp="1"/>
          </p:cNvSpPr>
          <p:nvPr>
            <p:ph type="title"/>
          </p:nvPr>
        </p:nvSpPr>
        <p:spPr/>
        <p:txBody>
          <a:bodyPr/>
          <a:lstStyle/>
          <a:p>
            <a:r>
              <a:rPr lang="zh-CN" altLang="en-US" dirty="0"/>
              <a:t>应用层协议</a:t>
            </a:r>
          </a:p>
        </p:txBody>
      </p:sp>
    </p:spTree>
    <p:extLst>
      <p:ext uri="{BB962C8B-B14F-4D97-AF65-F5344CB8AC3E}">
        <p14:creationId xmlns:p14="http://schemas.microsoft.com/office/powerpoint/2010/main" val="2454006504"/>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应用</a:t>
            </a:r>
            <a:r>
              <a:rPr lang="zh-CN" altLang="en-US" dirty="0" smtClean="0"/>
              <a:t>层协议安全问题</a:t>
            </a:r>
            <a:endParaRPr lang="zh-CN" altLang="en-US" dirty="0"/>
          </a:p>
        </p:txBody>
      </p:sp>
      <p:sp>
        <p:nvSpPr>
          <p:cNvPr id="3" name="内容占位符 2"/>
          <p:cNvSpPr>
            <a:spLocks noGrp="1"/>
          </p:cNvSpPr>
          <p:nvPr>
            <p:ph idx="1"/>
          </p:nvPr>
        </p:nvSpPr>
        <p:spPr/>
        <p:txBody>
          <a:bodyPr/>
          <a:lstStyle/>
          <a:p>
            <a:r>
              <a:rPr lang="zh-CN" altLang="en-US" dirty="0"/>
              <a:t>拒绝服务：超长</a:t>
            </a:r>
            <a:r>
              <a:rPr lang="en-US" altLang="zh-CN" dirty="0"/>
              <a:t>URL</a:t>
            </a:r>
            <a:r>
              <a:rPr lang="zh-CN" altLang="en-US" dirty="0"/>
              <a:t>链接</a:t>
            </a:r>
            <a:endParaRPr lang="en-US" altLang="zh-CN" dirty="0"/>
          </a:p>
          <a:p>
            <a:r>
              <a:rPr lang="zh-CN" altLang="en-US" dirty="0"/>
              <a:t>欺骗：跨站脚本、钓鱼式攻击、</a:t>
            </a:r>
            <a:r>
              <a:rPr lang="en-US" altLang="zh-CN" dirty="0"/>
              <a:t>cookie</a:t>
            </a:r>
            <a:r>
              <a:rPr lang="zh-CN" altLang="en-US" dirty="0"/>
              <a:t>欺骗</a:t>
            </a:r>
            <a:endParaRPr lang="en-US" altLang="zh-CN" dirty="0"/>
          </a:p>
          <a:p>
            <a:r>
              <a:rPr lang="zh-CN" altLang="en-US" dirty="0"/>
              <a:t>窃听：数据泄漏</a:t>
            </a:r>
            <a:endParaRPr lang="en-US" altLang="zh-CN" dirty="0"/>
          </a:p>
          <a:p>
            <a:r>
              <a:rPr lang="zh-CN" altLang="en-US" dirty="0"/>
              <a:t>伪造：应用数据篡改</a:t>
            </a:r>
            <a:endParaRPr lang="en-US" altLang="zh-CN" dirty="0"/>
          </a:p>
          <a:p>
            <a:r>
              <a:rPr lang="zh-CN" altLang="en-US" dirty="0"/>
              <a:t>暴力破解：应用认证口令暴力破解等</a:t>
            </a:r>
            <a:endParaRPr lang="en-US" altLang="zh-CN" dirty="0"/>
          </a:p>
          <a:p>
            <a:r>
              <a:rPr lang="en-US" altLang="zh-CN" dirty="0"/>
              <a:t>……</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t>27</a:t>
            </a:fld>
            <a:endParaRPr lang="en-US" altLang="zh-CN"/>
          </a:p>
        </p:txBody>
      </p:sp>
    </p:spTree>
    <p:extLst>
      <p:ext uri="{BB962C8B-B14F-4D97-AF65-F5344CB8AC3E}">
        <p14:creationId xmlns:p14="http://schemas.microsoft.com/office/powerpoint/2010/main" val="2469641317"/>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标题 1"/>
          <p:cNvSpPr>
            <a:spLocks noGrp="1"/>
          </p:cNvSpPr>
          <p:nvPr>
            <p:ph type="title"/>
          </p:nvPr>
        </p:nvSpPr>
        <p:spPr/>
        <p:txBody>
          <a:bodyPr/>
          <a:lstStyle/>
          <a:p>
            <a:r>
              <a:rPr lang="zh-CN" altLang="en-US" dirty="0" smtClean="0"/>
              <a:t>典型攻击：</a:t>
            </a:r>
            <a:r>
              <a:rPr lang="en-US" altLang="zh-CN" dirty="0" smtClean="0"/>
              <a:t>DNS</a:t>
            </a:r>
            <a:r>
              <a:rPr lang="zh-CN" altLang="en-US" dirty="0" smtClean="0"/>
              <a:t>欺骗实现</a:t>
            </a:r>
          </a:p>
        </p:txBody>
      </p:sp>
      <p:sp>
        <p:nvSpPr>
          <p:cNvPr id="50179" name="内容占位符 2"/>
          <p:cNvSpPr>
            <a:spLocks noGrp="1"/>
          </p:cNvSpPr>
          <p:nvPr>
            <p:ph idx="1"/>
          </p:nvPr>
        </p:nvSpPr>
        <p:spPr/>
        <p:txBody>
          <a:bodyPr/>
          <a:lstStyle/>
          <a:p>
            <a:endParaRPr lang="zh-CN" altLang="en-US" dirty="0" smtClean="0"/>
          </a:p>
        </p:txBody>
      </p:sp>
      <p:sp>
        <p:nvSpPr>
          <p:cNvPr id="50180" name="灯片编号占位符 3"/>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fld id="{B720C22A-F0C2-479A-A8C0-AC7741B7ECAA}" type="slidenum">
              <a:rPr lang="zh-CN" altLang="en-US" sz="1000">
                <a:latin typeface="Arial" panose="020B0604020202020204" pitchFamily="34" charset="0"/>
                <a:ea typeface="宋体" panose="02010600030101010101" pitchFamily="2" charset="-122"/>
              </a:rPr>
              <a:t>28</a:t>
            </a:fld>
            <a:endParaRPr lang="en-US" altLang="zh-CN" sz="1000">
              <a:latin typeface="Arial" panose="020B0604020202020204" pitchFamily="34" charset="0"/>
              <a:ea typeface="宋体" panose="02010600030101010101" pitchFamily="2" charset="-122"/>
            </a:endParaRPr>
          </a:p>
        </p:txBody>
      </p:sp>
      <p:pic>
        <p:nvPicPr>
          <p:cNvPr id="50181" name="Picture 3" descr="04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30638" y="2362200"/>
            <a:ext cx="1028700"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82" name="Picture 4" descr="04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3550" y="2433638"/>
            <a:ext cx="1028700"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5"/>
          <p:cNvSpPr>
            <a:spLocks noChangeShapeType="1"/>
          </p:cNvSpPr>
          <p:nvPr/>
        </p:nvSpPr>
        <p:spPr bwMode="auto">
          <a:xfrm flipV="1">
            <a:off x="1638300" y="2832100"/>
            <a:ext cx="2006600" cy="0"/>
          </a:xfrm>
          <a:prstGeom prst="line">
            <a:avLst/>
          </a:prstGeom>
          <a:noFill/>
          <a:ln w="9525">
            <a:solidFill>
              <a:schemeClr val="tx1"/>
            </a:solidFill>
            <a:miter lim="800000"/>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8" name="Text Box 6"/>
          <p:cNvSpPr txBox="1">
            <a:spLocks noChangeArrowheads="1"/>
          </p:cNvSpPr>
          <p:nvPr/>
        </p:nvSpPr>
        <p:spPr bwMode="auto">
          <a:xfrm>
            <a:off x="1484313" y="2386013"/>
            <a:ext cx="224208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kumimoji="1" lang="en-US" altLang="zh-CN" sz="2000" dirty="0" smtClean="0">
                <a:latin typeface="Tahoma" panose="020B0604030504040204" pitchFamily="34" charset="0"/>
                <a:ea typeface="宋体" panose="02010600030101010101" pitchFamily="2" charset="-122"/>
              </a:rPr>
              <a:t>www.cisp.org.cn</a:t>
            </a:r>
            <a:r>
              <a:rPr kumimoji="1" lang="en-US" altLang="zh-CN" sz="2000" dirty="0">
                <a:latin typeface="Tahoma" panose="020B0604030504040204" pitchFamily="34" charset="0"/>
                <a:ea typeface="宋体" panose="02010600030101010101" pitchFamily="2" charset="-122"/>
              </a:rPr>
              <a:t>?</a:t>
            </a:r>
          </a:p>
        </p:txBody>
      </p:sp>
      <p:sp>
        <p:nvSpPr>
          <p:cNvPr id="9" name="Text Box 7"/>
          <p:cNvSpPr txBox="1">
            <a:spLocks noChangeArrowheads="1"/>
          </p:cNvSpPr>
          <p:nvPr/>
        </p:nvSpPr>
        <p:spPr bwMode="auto">
          <a:xfrm>
            <a:off x="3024188" y="3536950"/>
            <a:ext cx="4006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kumimoji="1" lang="zh-CN" altLang="en-US" sz="2000" dirty="0">
                <a:latin typeface="Tahoma" panose="020B0604030504040204" pitchFamily="34" charset="0"/>
                <a:ea typeface="宋体" panose="02010600030101010101" pitchFamily="2" charset="-122"/>
              </a:rPr>
              <a:t>我不知道，我问问其他</a:t>
            </a:r>
            <a:r>
              <a:rPr kumimoji="1" lang="en-US" altLang="zh-CN" sz="2000" dirty="0">
                <a:latin typeface="Tahoma" panose="020B0604030504040204" pitchFamily="34" charset="0"/>
                <a:ea typeface="宋体" panose="02010600030101010101" pitchFamily="2" charset="-122"/>
              </a:rPr>
              <a:t>DNS</a:t>
            </a:r>
            <a:r>
              <a:rPr kumimoji="1" lang="zh-CN" altLang="en-US" sz="2000" dirty="0">
                <a:latin typeface="Tahoma" panose="020B0604030504040204" pitchFamily="34" charset="0"/>
                <a:ea typeface="宋体" panose="02010600030101010101" pitchFamily="2" charset="-122"/>
              </a:rPr>
              <a:t>服务器</a:t>
            </a:r>
            <a:endParaRPr kumimoji="1" lang="en-US" altLang="zh-CN" sz="2000" dirty="0">
              <a:latin typeface="Tahoma" panose="020B0604030504040204" pitchFamily="34" charset="0"/>
              <a:ea typeface="宋体" panose="02010600030101010101" pitchFamily="2" charset="-122"/>
            </a:endParaRPr>
          </a:p>
        </p:txBody>
      </p:sp>
      <p:sp>
        <p:nvSpPr>
          <p:cNvPr id="10" name="Line 8"/>
          <p:cNvSpPr>
            <a:spLocks noChangeShapeType="1"/>
          </p:cNvSpPr>
          <p:nvPr/>
        </p:nvSpPr>
        <p:spPr bwMode="auto">
          <a:xfrm>
            <a:off x="4953000" y="2832100"/>
            <a:ext cx="1852613" cy="0"/>
          </a:xfrm>
          <a:prstGeom prst="line">
            <a:avLst/>
          </a:prstGeom>
          <a:noFill/>
          <a:ln w="9525">
            <a:solidFill>
              <a:schemeClr val="tx1"/>
            </a:solidFill>
            <a:miter lim="800000"/>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50187" name="Text Box 10"/>
          <p:cNvSpPr txBox="1">
            <a:spLocks noChangeArrowheads="1"/>
          </p:cNvSpPr>
          <p:nvPr/>
        </p:nvSpPr>
        <p:spPr bwMode="auto">
          <a:xfrm>
            <a:off x="6696075" y="2035175"/>
            <a:ext cx="13795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kumimoji="1" lang="en-US" altLang="zh-CN" sz="2000">
                <a:latin typeface="Tahoma" panose="020B0604030504040204" pitchFamily="34" charset="0"/>
                <a:ea typeface="宋体" panose="02010600030101010101" pitchFamily="2" charset="-122"/>
              </a:rPr>
              <a:t>Other DNS</a:t>
            </a:r>
          </a:p>
        </p:txBody>
      </p:sp>
      <p:sp>
        <p:nvSpPr>
          <p:cNvPr id="12" name="Line 11"/>
          <p:cNvSpPr>
            <a:spLocks noChangeShapeType="1"/>
          </p:cNvSpPr>
          <p:nvPr/>
        </p:nvSpPr>
        <p:spPr bwMode="auto">
          <a:xfrm flipV="1">
            <a:off x="1685925" y="2986088"/>
            <a:ext cx="1911350" cy="0"/>
          </a:xfrm>
          <a:prstGeom prst="line">
            <a:avLst/>
          </a:prstGeom>
          <a:noFill/>
          <a:ln w="9525">
            <a:solidFill>
              <a:schemeClr val="tx1"/>
            </a:solidFill>
            <a:miter lim="800000"/>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13" name="Text Box 13"/>
          <p:cNvSpPr txBox="1">
            <a:spLocks noChangeArrowheads="1"/>
          </p:cNvSpPr>
          <p:nvPr/>
        </p:nvSpPr>
        <p:spPr bwMode="auto">
          <a:xfrm>
            <a:off x="3810000" y="3505200"/>
            <a:ext cx="22367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kumimoji="1" lang="zh-CN" altLang="en-US" sz="2000">
                <a:latin typeface="Tahoma" panose="020B0604030504040204" pitchFamily="34" charset="0"/>
                <a:ea typeface="宋体" panose="02010600030101010101" pitchFamily="2" charset="-122"/>
              </a:rPr>
              <a:t>收到，我会缓存！</a:t>
            </a:r>
            <a:endParaRPr kumimoji="1" lang="en-US" altLang="zh-CN" sz="2000">
              <a:latin typeface="Tahoma" panose="020B0604030504040204" pitchFamily="34" charset="0"/>
              <a:ea typeface="宋体" panose="02010600030101010101" pitchFamily="2" charset="-122"/>
            </a:endParaRPr>
          </a:p>
        </p:txBody>
      </p:sp>
      <p:pic>
        <p:nvPicPr>
          <p:cNvPr id="50190" name="Picture 14" descr="04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4495800"/>
            <a:ext cx="1028700"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91" name="Picture 15" descr="04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6200" y="4572000"/>
            <a:ext cx="1028700"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Line 16"/>
          <p:cNvSpPr>
            <a:spLocks noChangeShapeType="1"/>
          </p:cNvSpPr>
          <p:nvPr/>
        </p:nvSpPr>
        <p:spPr bwMode="auto">
          <a:xfrm>
            <a:off x="1752600" y="5105400"/>
            <a:ext cx="2133600" cy="0"/>
          </a:xfrm>
          <a:prstGeom prst="line">
            <a:avLst/>
          </a:prstGeom>
          <a:noFill/>
          <a:ln w="9525">
            <a:solidFill>
              <a:schemeClr val="tx1"/>
            </a:solidFill>
            <a:miter lim="800000"/>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17" name="Text Box 17"/>
          <p:cNvSpPr txBox="1">
            <a:spLocks noChangeArrowheads="1"/>
          </p:cNvSpPr>
          <p:nvPr/>
        </p:nvSpPr>
        <p:spPr bwMode="auto">
          <a:xfrm>
            <a:off x="1828800" y="4648200"/>
            <a:ext cx="23828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kumimoji="1" lang="en-US" altLang="zh-CN" sz="2000" dirty="0" smtClean="0">
                <a:latin typeface="Tahoma" panose="020B0604030504040204" pitchFamily="34" charset="0"/>
                <a:ea typeface="宋体" panose="02010600030101010101" pitchFamily="2" charset="-122"/>
              </a:rPr>
              <a:t>www.cisp.org.cn</a:t>
            </a:r>
            <a:r>
              <a:rPr kumimoji="1" lang="en-US" altLang="zh-CN" sz="2000" dirty="0">
                <a:latin typeface="Tahoma" panose="020B0604030504040204" pitchFamily="34" charset="0"/>
                <a:ea typeface="宋体" panose="02010600030101010101" pitchFamily="2" charset="-122"/>
              </a:rPr>
              <a:t>?</a:t>
            </a:r>
          </a:p>
        </p:txBody>
      </p:sp>
      <p:sp>
        <p:nvSpPr>
          <p:cNvPr id="18" name="Text Box 18"/>
          <p:cNvSpPr txBox="1">
            <a:spLocks noChangeArrowheads="1"/>
          </p:cNvSpPr>
          <p:nvPr/>
        </p:nvSpPr>
        <p:spPr bwMode="auto">
          <a:xfrm>
            <a:off x="5029200" y="4876800"/>
            <a:ext cx="35194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kumimoji="1" lang="zh-CN" altLang="en-US" sz="2000">
                <a:latin typeface="Tahoma" panose="020B0604030504040204" pitchFamily="34" charset="0"/>
                <a:ea typeface="宋体" panose="02010600030101010101" pitchFamily="2" charset="-122"/>
              </a:rPr>
              <a:t>我缓存中有记录，我告诉你！</a:t>
            </a:r>
            <a:endParaRPr kumimoji="1" lang="en-US" altLang="zh-CN" sz="2000">
              <a:latin typeface="Tahoma" panose="020B0604030504040204" pitchFamily="34" charset="0"/>
              <a:ea typeface="宋体" panose="02010600030101010101" pitchFamily="2" charset="-122"/>
            </a:endParaRPr>
          </a:p>
        </p:txBody>
      </p:sp>
      <p:sp>
        <p:nvSpPr>
          <p:cNvPr id="19" name="Line 19"/>
          <p:cNvSpPr>
            <a:spLocks noChangeShapeType="1"/>
          </p:cNvSpPr>
          <p:nvPr/>
        </p:nvSpPr>
        <p:spPr bwMode="auto">
          <a:xfrm flipH="1">
            <a:off x="1752600" y="5334000"/>
            <a:ext cx="2057400" cy="0"/>
          </a:xfrm>
          <a:prstGeom prst="line">
            <a:avLst/>
          </a:prstGeom>
          <a:noFill/>
          <a:ln w="9525">
            <a:solidFill>
              <a:schemeClr val="tx1"/>
            </a:solidFill>
            <a:miter lim="800000"/>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20" name="Text Box 20"/>
          <p:cNvSpPr txBox="1">
            <a:spLocks noChangeArrowheads="1"/>
          </p:cNvSpPr>
          <p:nvPr/>
        </p:nvSpPr>
        <p:spPr bwMode="auto">
          <a:xfrm>
            <a:off x="2270125" y="5400675"/>
            <a:ext cx="10985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kumimoji="1" lang="en-US" altLang="zh-CN" sz="2000">
                <a:latin typeface="Tahoma" panose="020B0604030504040204" pitchFamily="34" charset="0"/>
                <a:ea typeface="宋体" panose="02010600030101010101" pitchFamily="2" charset="-122"/>
              </a:rPr>
              <a:t> 2.2.2.2</a:t>
            </a:r>
          </a:p>
        </p:txBody>
      </p:sp>
      <p:sp>
        <p:nvSpPr>
          <p:cNvPr id="21" name="Line 21"/>
          <p:cNvSpPr>
            <a:spLocks noChangeShapeType="1"/>
          </p:cNvSpPr>
          <p:nvPr/>
        </p:nvSpPr>
        <p:spPr bwMode="auto">
          <a:xfrm flipH="1">
            <a:off x="4914900" y="3016250"/>
            <a:ext cx="1781175" cy="0"/>
          </a:xfrm>
          <a:prstGeom prst="line">
            <a:avLst/>
          </a:prstGeom>
          <a:noFill/>
          <a:ln w="9525">
            <a:solidFill>
              <a:schemeClr val="tx1"/>
            </a:solidFill>
            <a:miter lim="800000"/>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22" name="Line 22"/>
          <p:cNvSpPr>
            <a:spLocks noChangeShapeType="1"/>
          </p:cNvSpPr>
          <p:nvPr/>
        </p:nvSpPr>
        <p:spPr bwMode="auto">
          <a:xfrm>
            <a:off x="4953000" y="3016250"/>
            <a:ext cx="0" cy="381000"/>
          </a:xfrm>
          <a:prstGeom prst="line">
            <a:avLst/>
          </a:prstGeom>
          <a:noFill/>
          <a:ln w="9525">
            <a:solidFill>
              <a:schemeClr val="tx1"/>
            </a:solidFill>
            <a:miter lim="800000"/>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23" name="Text Box 23"/>
          <p:cNvSpPr txBox="1">
            <a:spLocks noChangeArrowheads="1"/>
          </p:cNvSpPr>
          <p:nvPr/>
        </p:nvSpPr>
        <p:spPr bwMode="auto">
          <a:xfrm>
            <a:off x="5227638" y="3146425"/>
            <a:ext cx="13239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kumimoji="1" lang="en-US" altLang="zh-CN" sz="2000">
                <a:latin typeface="Tahoma" panose="020B0604030504040204" pitchFamily="34" charset="0"/>
                <a:ea typeface="宋体" panose="02010600030101010101" pitchFamily="2" charset="-122"/>
              </a:rPr>
              <a:t> 1.1.1.1</a:t>
            </a:r>
          </a:p>
        </p:txBody>
      </p:sp>
      <p:pic>
        <p:nvPicPr>
          <p:cNvPr id="50200" name="Picture 3" descr="07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11988" y="2586038"/>
            <a:ext cx="1371600" cy="109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201" name="Text Box 10"/>
          <p:cNvSpPr txBox="1">
            <a:spLocks noChangeArrowheads="1"/>
          </p:cNvSpPr>
          <p:nvPr/>
        </p:nvSpPr>
        <p:spPr bwMode="auto">
          <a:xfrm>
            <a:off x="534988" y="1965325"/>
            <a:ext cx="10620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algn="ctr" eaLnBrk="1" hangingPunct="1"/>
            <a:r>
              <a:rPr kumimoji="1" lang="zh-CN" altLang="en-US" sz="2000">
                <a:latin typeface="Tahoma" panose="020B0604030504040204" pitchFamily="34" charset="0"/>
                <a:ea typeface="宋体" panose="02010600030101010101" pitchFamily="2" charset="-122"/>
              </a:rPr>
              <a:t>攻击者</a:t>
            </a:r>
            <a:endParaRPr kumimoji="1" lang="en-US" altLang="zh-CN" sz="2000">
              <a:latin typeface="Tahoma" panose="020B0604030504040204" pitchFamily="34" charset="0"/>
              <a:ea typeface="宋体" panose="02010600030101010101" pitchFamily="2" charset="-122"/>
            </a:endParaRPr>
          </a:p>
        </p:txBody>
      </p:sp>
      <p:sp>
        <p:nvSpPr>
          <p:cNvPr id="50202" name="Text Box 10"/>
          <p:cNvSpPr txBox="1">
            <a:spLocks noChangeArrowheads="1"/>
          </p:cNvSpPr>
          <p:nvPr/>
        </p:nvSpPr>
        <p:spPr bwMode="auto">
          <a:xfrm>
            <a:off x="3784600" y="1881188"/>
            <a:ext cx="14430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kumimoji="1" lang="en-US" altLang="zh-CN" sz="2000">
                <a:latin typeface="Tahoma" panose="020B0604030504040204" pitchFamily="34" charset="0"/>
                <a:ea typeface="宋体" panose="02010600030101010101" pitchFamily="2" charset="-122"/>
              </a:rPr>
              <a:t>DNS</a:t>
            </a:r>
            <a:r>
              <a:rPr kumimoji="1" lang="zh-CN" altLang="en-US" sz="2000">
                <a:latin typeface="Tahoma" panose="020B0604030504040204" pitchFamily="34" charset="0"/>
                <a:ea typeface="宋体" panose="02010600030101010101" pitchFamily="2" charset="-122"/>
              </a:rPr>
              <a:t>服务器</a:t>
            </a:r>
            <a:endParaRPr kumimoji="1" lang="en-US" altLang="zh-CN" sz="2000">
              <a:latin typeface="Tahoma" panose="020B0604030504040204" pitchFamily="34" charset="0"/>
              <a:ea typeface="宋体" panose="02010600030101010101" pitchFamily="2" charset="-122"/>
            </a:endParaRPr>
          </a:p>
        </p:txBody>
      </p:sp>
      <p:sp>
        <p:nvSpPr>
          <p:cNvPr id="50203" name="Text Box 10"/>
          <p:cNvSpPr txBox="1">
            <a:spLocks noChangeArrowheads="1"/>
          </p:cNvSpPr>
          <p:nvPr/>
        </p:nvSpPr>
        <p:spPr bwMode="auto">
          <a:xfrm>
            <a:off x="3816350" y="4041775"/>
            <a:ext cx="14430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kumimoji="1" lang="en-US" altLang="zh-CN" sz="2000">
                <a:latin typeface="Tahoma" panose="020B0604030504040204" pitchFamily="34" charset="0"/>
                <a:ea typeface="宋体" panose="02010600030101010101" pitchFamily="2" charset="-122"/>
              </a:rPr>
              <a:t>DNS</a:t>
            </a:r>
            <a:r>
              <a:rPr kumimoji="1" lang="zh-CN" altLang="en-US" sz="2000">
                <a:latin typeface="Tahoma" panose="020B0604030504040204" pitchFamily="34" charset="0"/>
                <a:ea typeface="宋体" panose="02010600030101010101" pitchFamily="2" charset="-122"/>
              </a:rPr>
              <a:t>服务器</a:t>
            </a:r>
            <a:endParaRPr kumimoji="1" lang="en-US" altLang="zh-CN" sz="2000">
              <a:latin typeface="Tahoma" panose="020B0604030504040204" pitchFamily="34" charset="0"/>
              <a:ea typeface="宋体" panose="02010600030101010101" pitchFamily="2" charset="-122"/>
            </a:endParaRPr>
          </a:p>
        </p:txBody>
      </p:sp>
      <p:sp>
        <p:nvSpPr>
          <p:cNvPr id="50204" name="Text Box 10"/>
          <p:cNvSpPr txBox="1">
            <a:spLocks noChangeArrowheads="1"/>
          </p:cNvSpPr>
          <p:nvPr/>
        </p:nvSpPr>
        <p:spPr bwMode="auto">
          <a:xfrm>
            <a:off x="684213" y="4041775"/>
            <a:ext cx="9540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kumimoji="1" lang="zh-CN" altLang="en-US" sz="2000">
                <a:latin typeface="Tahoma" panose="020B0604030504040204" pitchFamily="34" charset="0"/>
                <a:ea typeface="宋体" panose="02010600030101010101" pitchFamily="2" charset="-122"/>
              </a:rPr>
              <a:t>客户机</a:t>
            </a:r>
            <a:endParaRPr kumimoji="1" lang="en-US" altLang="zh-CN" sz="2000">
              <a:latin typeface="Tahoma" panose="020B0604030504040204" pitchFamily="34" charset="0"/>
              <a:ea typeface="宋体" panose="02010600030101010101" pitchFamily="2" charset="-122"/>
            </a:endParaRPr>
          </a:p>
        </p:txBody>
      </p:sp>
      <p:grpSp>
        <p:nvGrpSpPr>
          <p:cNvPr id="29" name="组合 28"/>
          <p:cNvGrpSpPr/>
          <p:nvPr/>
        </p:nvGrpSpPr>
        <p:grpSpPr bwMode="auto">
          <a:xfrm>
            <a:off x="4845050" y="1487488"/>
            <a:ext cx="2165145" cy="1278007"/>
            <a:chOff x="4845689" y="1487532"/>
            <a:chExt cx="2163968" cy="1278232"/>
          </a:xfrm>
        </p:grpSpPr>
        <p:sp>
          <p:nvSpPr>
            <p:cNvPr id="50209" name="Text Box 9"/>
            <p:cNvSpPr txBox="1">
              <a:spLocks noChangeArrowheads="1"/>
            </p:cNvSpPr>
            <p:nvPr/>
          </p:nvSpPr>
          <p:spPr bwMode="auto">
            <a:xfrm>
              <a:off x="4845689" y="2365584"/>
              <a:ext cx="2163968" cy="400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kumimoji="1" lang="en-US" altLang="zh-CN" sz="2000" dirty="0" smtClean="0">
                  <a:latin typeface="Tahoma" panose="020B0604030504040204" pitchFamily="34" charset="0"/>
                  <a:ea typeface="宋体" panose="02010600030101010101" pitchFamily="2" charset="-122"/>
                </a:rPr>
                <a:t>www.cisp.org.cn</a:t>
              </a:r>
              <a:r>
                <a:rPr kumimoji="1" lang="en-US" altLang="zh-CN" sz="2000" dirty="0">
                  <a:latin typeface="Tahoma" panose="020B0604030504040204" pitchFamily="34" charset="0"/>
                  <a:ea typeface="宋体" panose="02010600030101010101" pitchFamily="2" charset="-122"/>
                </a:rPr>
                <a:t>?</a:t>
              </a:r>
            </a:p>
          </p:txBody>
        </p:sp>
        <p:sp>
          <p:nvSpPr>
            <p:cNvPr id="31" name="线形标注 1 30"/>
            <p:cNvSpPr/>
            <p:nvPr/>
          </p:nvSpPr>
          <p:spPr>
            <a:xfrm>
              <a:off x="5891283" y="1487532"/>
              <a:ext cx="1107473" cy="477921"/>
            </a:xfrm>
            <a:prstGeom prst="borderCallout1">
              <a:avLst>
                <a:gd name="adj1" fmla="val 18750"/>
                <a:gd name="adj2" fmla="val -8333"/>
                <a:gd name="adj3" fmla="val 210817"/>
                <a:gd name="adj4" fmla="val -2800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zh-CN" dirty="0" err="1"/>
                <a:t>Qid</a:t>
              </a:r>
              <a:r>
                <a:rPr lang="en-US" altLang="zh-CN" dirty="0"/>
                <a:t>=22</a:t>
              </a:r>
              <a:endParaRPr lang="zh-CN" altLang="en-US" dirty="0"/>
            </a:p>
          </p:txBody>
        </p:sp>
      </p:grpSp>
      <p:grpSp>
        <p:nvGrpSpPr>
          <p:cNvPr id="32" name="组合 31"/>
          <p:cNvGrpSpPr/>
          <p:nvPr/>
        </p:nvGrpSpPr>
        <p:grpSpPr bwMode="auto">
          <a:xfrm>
            <a:off x="2051050" y="1274763"/>
            <a:ext cx="1944688" cy="2189162"/>
            <a:chOff x="2050485" y="1274561"/>
            <a:chExt cx="1945451" cy="2188585"/>
          </a:xfrm>
        </p:grpSpPr>
        <p:sp>
          <p:nvSpPr>
            <p:cNvPr id="50207" name="Text Box 12"/>
            <p:cNvSpPr txBox="1">
              <a:spLocks noChangeArrowheads="1"/>
            </p:cNvSpPr>
            <p:nvPr/>
          </p:nvSpPr>
          <p:spPr bwMode="auto">
            <a:xfrm>
              <a:off x="2050485" y="3063036"/>
              <a:ext cx="97334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kumimoji="1" lang="en-US" altLang="zh-CN" sz="2000">
                  <a:latin typeface="Tahoma" panose="020B0604030504040204" pitchFamily="34" charset="0"/>
                  <a:ea typeface="宋体" panose="02010600030101010101" pitchFamily="2" charset="-122"/>
                </a:rPr>
                <a:t>2.2.2.2</a:t>
              </a:r>
            </a:p>
          </p:txBody>
        </p:sp>
        <p:sp>
          <p:nvSpPr>
            <p:cNvPr id="34" name="线形标注 2 33"/>
            <p:cNvSpPr/>
            <p:nvPr/>
          </p:nvSpPr>
          <p:spPr>
            <a:xfrm>
              <a:off x="3024005" y="1274561"/>
              <a:ext cx="971931" cy="452318"/>
            </a:xfrm>
            <a:prstGeom prst="borderCallout2">
              <a:avLst>
                <a:gd name="adj1" fmla="val 18750"/>
                <a:gd name="adj2" fmla="val -8333"/>
                <a:gd name="adj3" fmla="val 18750"/>
                <a:gd name="adj4" fmla="val -16667"/>
                <a:gd name="adj5" fmla="val 260196"/>
                <a:gd name="adj6" fmla="val -5718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zh-CN" dirty="0" err="1"/>
                <a:t>Qid</a:t>
              </a:r>
              <a:r>
                <a:rPr lang="en-US" altLang="zh-CN" dirty="0"/>
                <a:t>=22</a:t>
              </a:r>
              <a:endParaRPr lang="zh-CN" altLang="en-US" dirty="0"/>
            </a:p>
          </p:txBody>
        </p:sp>
      </p:grpSp>
    </p:spTree>
    <p:extLst>
      <p:ext uri="{BB962C8B-B14F-4D97-AF65-F5344CB8AC3E}">
        <p14:creationId xmlns:p14="http://schemas.microsoft.com/office/powerpoint/2010/main" val="162485215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p:tgtEl>
                                          <p:spTgt spid="7"/>
                                        </p:tgtEl>
                                        <p:attrNameLst>
                                          <p:attrName>ppt_x</p:attrName>
                                        </p:attrNameLst>
                                      </p:cBhvr>
                                      <p:tavLst>
                                        <p:tav tm="0">
                                          <p:val>
                                            <p:strVal val="#ppt_x-#ppt_w*1.125000"/>
                                          </p:val>
                                        </p:tav>
                                        <p:tav tm="100000">
                                          <p:val>
                                            <p:strVal val="#ppt_x"/>
                                          </p:val>
                                        </p:tav>
                                      </p:tavLst>
                                    </p:anim>
                                    <p:animEffect transition="in" filter="wipe(right)">
                                      <p:cBhvr>
                                        <p:cTn id="8" dur="500"/>
                                        <p:tgtEl>
                                          <p:spTgt spid="7"/>
                                        </p:tgtEl>
                                      </p:cBhvr>
                                    </p:animEffec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9"/>
                                        </p:tgtEl>
                                        <p:attrNameLst>
                                          <p:attrName>style.visibility</p:attrName>
                                        </p:attrNameLst>
                                      </p:cBhvr>
                                      <p:to>
                                        <p:strVal val="visible"/>
                                      </p:to>
                                    </p:set>
                                  </p:childTnLst>
                                  <p:subTnLst>
                                    <p:set>
                                      <p:cBhvr override="childStyle">
                                        <p:cTn dur="1" fill="hold" display="0" masterRel="nextClick" afterEffect="1"/>
                                        <p:tgtEl>
                                          <p:spTgt spid="9"/>
                                        </p:tgtEl>
                                        <p:attrNameLst>
                                          <p:attrName>style.visibility</p:attrName>
                                        </p:attrNameLst>
                                      </p:cBhvr>
                                      <p:to>
                                        <p:strVal val="hidden"/>
                                      </p:to>
                                    </p:set>
                                  </p:subTnLst>
                                </p:cTn>
                              </p:par>
                            </p:childTnLst>
                          </p:cTn>
                        </p:par>
                      </p:childTnLst>
                    </p:cTn>
                  </p:par>
                  <p:par>
                    <p:cTn id="17" fill="hold">
                      <p:stCondLst>
                        <p:cond delay="indefinite"/>
                      </p:stCondLst>
                      <p:childTnLst>
                        <p:par>
                          <p:cTn id="18" fill="hold">
                            <p:stCondLst>
                              <p:cond delay="0"/>
                            </p:stCondLst>
                            <p:childTnLst>
                              <p:par>
                                <p:cTn id="19" presetID="12" presetClass="entr" presetSubtype="8"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p:tgtEl>
                                          <p:spTgt spid="10"/>
                                        </p:tgtEl>
                                        <p:attrNameLst>
                                          <p:attrName>ppt_x</p:attrName>
                                        </p:attrNameLst>
                                      </p:cBhvr>
                                      <p:tavLst>
                                        <p:tav tm="0">
                                          <p:val>
                                            <p:strVal val="#ppt_x-#ppt_w*1.125000"/>
                                          </p:val>
                                        </p:tav>
                                        <p:tav tm="100000">
                                          <p:val>
                                            <p:strVal val="#ppt_x"/>
                                          </p:val>
                                        </p:tav>
                                      </p:tavLst>
                                    </p:anim>
                                    <p:animEffect transition="in" filter="wipe(right)">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2" presetClass="entr" presetSubtype="8"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p:tgtEl>
                                          <p:spTgt spid="12"/>
                                        </p:tgtEl>
                                        <p:attrNameLst>
                                          <p:attrName>ppt_x</p:attrName>
                                        </p:attrNameLst>
                                      </p:cBhvr>
                                      <p:tavLst>
                                        <p:tav tm="0">
                                          <p:val>
                                            <p:strVal val="#ppt_x-#ppt_w*1.125000"/>
                                          </p:val>
                                        </p:tav>
                                        <p:tav tm="100000">
                                          <p:val>
                                            <p:strVal val="#ppt_x"/>
                                          </p:val>
                                        </p:tav>
                                      </p:tavLst>
                                    </p:anim>
                                    <p:animEffect transition="in" filter="wipe(right)">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2" presetClass="entr" presetSubtype="4" fill="hold" grpId="0" nodeType="click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slide(fromBottom)">
                                      <p:cBhvr>
                                        <p:cTn id="41" dur="500"/>
                                        <p:tgtEl>
                                          <p:spTgt spid="13"/>
                                        </p:tgtEl>
                                      </p:cBhvr>
                                    </p:animEffect>
                                  </p:childTnLst>
                                </p:cTn>
                              </p:par>
                            </p:childTnLst>
                          </p:cTn>
                        </p:par>
                      </p:childTnLst>
                    </p:cTn>
                  </p:par>
                  <p:par>
                    <p:cTn id="42" fill="hold">
                      <p:stCondLst>
                        <p:cond delay="indefinite"/>
                      </p:stCondLst>
                      <p:childTnLst>
                        <p:par>
                          <p:cTn id="43" fill="hold">
                            <p:stCondLst>
                              <p:cond delay="0"/>
                            </p:stCondLst>
                            <p:childTnLst>
                              <p:par>
                                <p:cTn id="44" presetID="12" presetClass="entr" presetSubtype="2" fill="hold" grpId="0" nodeType="clickEffect">
                                  <p:stCondLst>
                                    <p:cond delay="0"/>
                                  </p:stCondLst>
                                  <p:childTnLst>
                                    <p:set>
                                      <p:cBhvr>
                                        <p:cTn id="45" dur="1" fill="hold">
                                          <p:stCondLst>
                                            <p:cond delay="0"/>
                                          </p:stCondLst>
                                        </p:cTn>
                                        <p:tgtEl>
                                          <p:spTgt spid="21"/>
                                        </p:tgtEl>
                                        <p:attrNameLst>
                                          <p:attrName>style.visibility</p:attrName>
                                        </p:attrNameLst>
                                      </p:cBhvr>
                                      <p:to>
                                        <p:strVal val="visible"/>
                                      </p:to>
                                    </p:set>
                                    <p:anim calcmode="lin" valueType="num">
                                      <p:cBhvr additive="base">
                                        <p:cTn id="46" dur="500"/>
                                        <p:tgtEl>
                                          <p:spTgt spid="21"/>
                                        </p:tgtEl>
                                        <p:attrNameLst>
                                          <p:attrName>ppt_x</p:attrName>
                                        </p:attrNameLst>
                                      </p:cBhvr>
                                      <p:tavLst>
                                        <p:tav tm="0">
                                          <p:val>
                                            <p:strVal val="#ppt_x+#ppt_w*1.125000"/>
                                          </p:val>
                                        </p:tav>
                                        <p:tav tm="100000">
                                          <p:val>
                                            <p:strVal val="#ppt_x"/>
                                          </p:val>
                                        </p:tav>
                                      </p:tavLst>
                                    </p:anim>
                                    <p:animEffect transition="in" filter="wipe(left)">
                                      <p:cBhvr>
                                        <p:cTn id="47" dur="500"/>
                                        <p:tgtEl>
                                          <p:spTgt spid="21"/>
                                        </p:tgtEl>
                                      </p:cBhvr>
                                    </p:animEffec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499"/>
                                          </p:stCondLst>
                                        </p:cTn>
                                        <p:tgtEl>
                                          <p:spTgt spid="23"/>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2" presetClass="entr" presetSubtype="1" fill="hold" grpId="0" nodeType="click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slide(fromTop)">
                                      <p:cBhvr>
                                        <p:cTn id="56" dur="500"/>
                                        <p:tgtEl>
                                          <p:spTgt spid="22"/>
                                        </p:tgtEl>
                                      </p:cBhvr>
                                    </p:animEffect>
                                  </p:childTnLst>
                                </p:cTn>
                              </p:par>
                            </p:childTnLst>
                          </p:cTn>
                        </p:par>
                      </p:childTnLst>
                    </p:cTn>
                  </p:par>
                  <p:par>
                    <p:cTn id="57" fill="hold">
                      <p:stCondLst>
                        <p:cond delay="indefinite"/>
                      </p:stCondLst>
                      <p:childTnLst>
                        <p:par>
                          <p:cTn id="58" fill="hold">
                            <p:stCondLst>
                              <p:cond delay="0"/>
                            </p:stCondLst>
                            <p:childTnLst>
                              <p:par>
                                <p:cTn id="59" presetID="12" presetClass="entr" presetSubtype="8" fill="hold" grpId="0" nodeType="click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slide(fromLeft)">
                                      <p:cBhvr>
                                        <p:cTn id="61" dur="500"/>
                                        <p:tgtEl>
                                          <p:spTgt spid="16"/>
                                        </p:tgtEl>
                                      </p:cBhvr>
                                    </p:animEffect>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grpId="0" nodeType="clickEffect">
                                  <p:stCondLst>
                                    <p:cond delay="0"/>
                                  </p:stCondLst>
                                  <p:childTnLst>
                                    <p:set>
                                      <p:cBhvr>
                                        <p:cTn id="65" dur="1" fill="hold">
                                          <p:stCondLst>
                                            <p:cond delay="499"/>
                                          </p:stCondLst>
                                        </p:cTn>
                                        <p:tgtEl>
                                          <p:spTgt spid="17"/>
                                        </p:tgtEl>
                                        <p:attrNameLst>
                                          <p:attrName>style.visibility</p:attrName>
                                        </p:attrNameLst>
                                      </p:cBhvr>
                                      <p:to>
                                        <p:strVal val="visible"/>
                                      </p:to>
                                    </p:set>
                                  </p:childTnLst>
                                </p:cTn>
                              </p:par>
                            </p:childTnLst>
                          </p:cTn>
                        </p:par>
                      </p:childTnLst>
                    </p:cTn>
                  </p:par>
                  <p:par>
                    <p:cTn id="66" fill="hold">
                      <p:stCondLst>
                        <p:cond delay="indefinite"/>
                      </p:stCondLst>
                      <p:childTnLst>
                        <p:par>
                          <p:cTn id="67" fill="hold">
                            <p:stCondLst>
                              <p:cond delay="0"/>
                            </p:stCondLst>
                            <p:childTnLst>
                              <p:par>
                                <p:cTn id="68" presetID="1" presetClass="entr" presetSubtype="0" fill="hold" grpId="0" nodeType="clickEffect">
                                  <p:stCondLst>
                                    <p:cond delay="0"/>
                                  </p:stCondLst>
                                  <p:childTnLst>
                                    <p:set>
                                      <p:cBhvr>
                                        <p:cTn id="69" dur="1" fill="hold">
                                          <p:stCondLst>
                                            <p:cond delay="499"/>
                                          </p:stCondLst>
                                        </p:cTn>
                                        <p:tgtEl>
                                          <p:spTgt spid="18"/>
                                        </p:tgtEl>
                                        <p:attrNameLst>
                                          <p:attrName>style.visibility</p:attrName>
                                        </p:attrNameLst>
                                      </p:cBhvr>
                                      <p:to>
                                        <p:strVal val="visible"/>
                                      </p:to>
                                    </p:set>
                                  </p:childTnLst>
                                </p:cTn>
                              </p:par>
                            </p:childTnLst>
                          </p:cTn>
                        </p:par>
                      </p:childTnLst>
                    </p:cTn>
                  </p:par>
                  <p:par>
                    <p:cTn id="70" fill="hold">
                      <p:stCondLst>
                        <p:cond delay="indefinite"/>
                      </p:stCondLst>
                      <p:childTnLst>
                        <p:par>
                          <p:cTn id="71" fill="hold">
                            <p:stCondLst>
                              <p:cond delay="0"/>
                            </p:stCondLst>
                            <p:childTnLst>
                              <p:par>
                                <p:cTn id="72" presetID="12" presetClass="entr" presetSubtype="2" fill="hold" grpId="0" nodeType="clickEffect">
                                  <p:stCondLst>
                                    <p:cond delay="0"/>
                                  </p:stCondLst>
                                  <p:childTnLst>
                                    <p:set>
                                      <p:cBhvr>
                                        <p:cTn id="73" dur="1" fill="hold">
                                          <p:stCondLst>
                                            <p:cond delay="0"/>
                                          </p:stCondLst>
                                        </p:cTn>
                                        <p:tgtEl>
                                          <p:spTgt spid="19"/>
                                        </p:tgtEl>
                                        <p:attrNameLst>
                                          <p:attrName>style.visibility</p:attrName>
                                        </p:attrNameLst>
                                      </p:cBhvr>
                                      <p:to>
                                        <p:strVal val="visible"/>
                                      </p:to>
                                    </p:set>
                                    <p:animEffect transition="in" filter="slide(fromRight)">
                                      <p:cBhvr>
                                        <p:cTn id="74" dur="500"/>
                                        <p:tgtEl>
                                          <p:spTgt spid="19"/>
                                        </p:tgtEl>
                                      </p:cBhvr>
                                    </p:animEffec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499"/>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utoUpdateAnimBg="0"/>
      <p:bldP spid="9" grpId="0" autoUpdateAnimBg="0"/>
      <p:bldP spid="10" grpId="0" animBg="1"/>
      <p:bldP spid="12" grpId="0" animBg="1"/>
      <p:bldP spid="13" grpId="0" autoUpdateAnimBg="0"/>
      <p:bldP spid="16" grpId="0" animBg="1"/>
      <p:bldP spid="17" grpId="0" autoUpdateAnimBg="0"/>
      <p:bldP spid="18" grpId="0" autoUpdateAnimBg="0"/>
      <p:bldP spid="19" grpId="0" animBg="1"/>
      <p:bldP spid="20" grpId="0" autoUpdateAnimBg="0"/>
      <p:bldP spid="21" grpId="0" animBg="1"/>
      <p:bldP spid="22" grpId="0" animBg="1"/>
      <p:bldP spid="23"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基于</a:t>
            </a:r>
            <a:r>
              <a:rPr lang="en-US" altLang="zh-CN" dirty="0"/>
              <a:t>TCP/IP</a:t>
            </a:r>
            <a:r>
              <a:rPr lang="zh-CN" altLang="zh-CN" dirty="0"/>
              <a:t>协议簇的安全架构</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t>29</a:t>
            </a:fld>
            <a:endParaRPr lang="en-US" altLang="zh-CN"/>
          </a:p>
        </p:txBody>
      </p:sp>
      <p:graphicFrame>
        <p:nvGraphicFramePr>
          <p:cNvPr id="5" name="_x0000_i1035"/>
          <p:cNvGraphicFramePr>
            <a:graphicFrameLocks noChangeAspect="1"/>
          </p:cNvGraphicFramePr>
          <p:nvPr>
            <p:extLst>
              <p:ext uri="{D42A27DB-BD31-4B8C-83A1-F6EECF244321}">
                <p14:modId xmlns:p14="http://schemas.microsoft.com/office/powerpoint/2010/main" val="3692039768"/>
              </p:ext>
            </p:extLst>
          </p:nvPr>
        </p:nvGraphicFramePr>
        <p:xfrm>
          <a:off x="533400" y="1121507"/>
          <a:ext cx="8157763" cy="5384068"/>
        </p:xfrm>
        <a:graphic>
          <a:graphicData uri="http://schemas.openxmlformats.org/presentationml/2006/ole">
            <mc:AlternateContent xmlns:mc="http://schemas.openxmlformats.org/markup-compatibility/2006">
              <mc:Choice xmlns:v="urn:schemas-microsoft-com:vml" Requires="v">
                <p:oleObj spid="_x0000_s6194" r:id="rId3" imgW="6184900" imgH="6464300" progId="">
                  <p:embed/>
                </p:oleObj>
              </mc:Choice>
              <mc:Fallback>
                <p:oleObj r:id="rId3" imgW="6184900" imgH="6464300" progId="">
                  <p:embed/>
                  <p:pic>
                    <p:nvPicPr>
                      <p:cNvPr id="5" name="_x0000_i103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1121507"/>
                        <a:ext cx="8157763" cy="5384068"/>
                      </a:xfrm>
                      <a:prstGeom prst="rect">
                        <a:avLst/>
                      </a:prstGeom>
                      <a:noFill/>
                    </p:spPr>
                  </p:pic>
                </p:oleObj>
              </mc:Fallback>
            </mc:AlternateContent>
          </a:graphicData>
        </a:graphic>
      </p:graphicFrame>
    </p:spTree>
    <p:extLst>
      <p:ext uri="{BB962C8B-B14F-4D97-AF65-F5344CB8AC3E}">
        <p14:creationId xmlns:p14="http://schemas.microsoft.com/office/powerpoint/2010/main" val="194469783"/>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知识子域：物理与环境安全</a:t>
            </a:r>
            <a:endParaRPr lang="zh-CN" altLang="en-US" dirty="0"/>
          </a:p>
        </p:txBody>
      </p:sp>
      <p:sp>
        <p:nvSpPr>
          <p:cNvPr id="3" name="内容占位符 2"/>
          <p:cNvSpPr>
            <a:spLocks noGrp="1"/>
          </p:cNvSpPr>
          <p:nvPr>
            <p:ph idx="1"/>
          </p:nvPr>
        </p:nvSpPr>
        <p:spPr/>
        <p:txBody>
          <a:bodyPr/>
          <a:lstStyle/>
          <a:p>
            <a:r>
              <a:rPr lang="zh-CN" altLang="en-US" dirty="0"/>
              <a:t>环境安全</a:t>
            </a:r>
          </a:p>
          <a:p>
            <a:pPr lvl="1"/>
            <a:r>
              <a:rPr lang="zh-CN" altLang="en-US" dirty="0"/>
              <a:t>了解物理安全的重要性并了解及环境安全需要考虑的因素；</a:t>
            </a:r>
          </a:p>
          <a:p>
            <a:pPr lvl="1"/>
            <a:r>
              <a:rPr lang="zh-CN" altLang="en-US" dirty="0"/>
              <a:t>了解场地和环境安全应关注的因素；</a:t>
            </a:r>
          </a:p>
          <a:p>
            <a:pPr lvl="1"/>
            <a:r>
              <a:rPr lang="zh-CN" altLang="en-US" dirty="0"/>
              <a:t>了解场地和环境安全应关注的因素；包括场地选择、抗震及承重、防火、防水、供电、空气调节、电磁防护、雷击及静电等防护技术</a:t>
            </a:r>
            <a:r>
              <a:rPr lang="zh-CN" altLang="en-US" dirty="0" smtClean="0"/>
              <a:t>；</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3</a:t>
            </a:fld>
            <a:endParaRPr lang="en-US" altLang="zh-CN"/>
          </a:p>
        </p:txBody>
      </p:sp>
    </p:spTree>
    <p:extLst>
      <p:ext uri="{BB962C8B-B14F-4D97-AF65-F5344CB8AC3E}">
        <p14:creationId xmlns:p14="http://schemas.microsoft.com/office/powerpoint/2010/main" val="386517973"/>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知识子域：网络和通信安全</a:t>
            </a:r>
            <a:endParaRPr lang="zh-CN" altLang="en-US" dirty="0"/>
          </a:p>
        </p:txBody>
      </p:sp>
      <p:sp>
        <p:nvSpPr>
          <p:cNvPr id="3" name="内容占位符 2"/>
          <p:cNvSpPr>
            <a:spLocks noGrp="1"/>
          </p:cNvSpPr>
          <p:nvPr>
            <p:ph idx="1"/>
          </p:nvPr>
        </p:nvSpPr>
        <p:spPr/>
        <p:txBody>
          <a:bodyPr/>
          <a:lstStyle/>
          <a:p>
            <a:r>
              <a:rPr lang="zh-CN" altLang="en-US" dirty="0"/>
              <a:t>无线局域网安全</a:t>
            </a:r>
          </a:p>
          <a:p>
            <a:pPr lvl="1"/>
            <a:r>
              <a:rPr lang="zh-CN" altLang="en-US" dirty="0"/>
              <a:t>了解无线局域网安全协议相关概念；</a:t>
            </a:r>
          </a:p>
          <a:p>
            <a:pPr lvl="1"/>
            <a:r>
              <a:rPr lang="zh-CN" altLang="en-US" dirty="0"/>
              <a:t>理解无线局域网安全防护策略；</a:t>
            </a:r>
          </a:p>
          <a:p>
            <a:r>
              <a:rPr lang="zh-CN" altLang="en-US" dirty="0" smtClean="0"/>
              <a:t>近距离</a:t>
            </a:r>
            <a:r>
              <a:rPr lang="zh-CN" altLang="en-US" dirty="0"/>
              <a:t>无线通信安全</a:t>
            </a:r>
          </a:p>
          <a:p>
            <a:pPr lvl="1"/>
            <a:r>
              <a:rPr lang="zh-CN" altLang="en-US" dirty="0"/>
              <a:t>了解蓝牙技术面临的保密性、完整性、非授权连接、拒绝服务等安全威胁；</a:t>
            </a:r>
          </a:p>
          <a:p>
            <a:pPr lvl="1"/>
            <a:r>
              <a:rPr lang="zh-CN" altLang="en-US" dirty="0"/>
              <a:t>理解使用蓝牙的安全措施；</a:t>
            </a:r>
          </a:p>
          <a:p>
            <a:pPr lvl="1"/>
            <a:r>
              <a:rPr lang="zh-CN" altLang="en-US" dirty="0"/>
              <a:t>了解</a:t>
            </a:r>
            <a:r>
              <a:rPr lang="en-US" altLang="zh-CN" dirty="0"/>
              <a:t>RFID</a:t>
            </a:r>
            <a:r>
              <a:rPr lang="zh-CN" altLang="en-US" dirty="0"/>
              <a:t>的概念及针对标签、针对读写器和针对信道的攻击方式；</a:t>
            </a:r>
          </a:p>
          <a:p>
            <a:pPr lvl="1"/>
            <a:r>
              <a:rPr lang="zh-CN" altLang="en-US" dirty="0"/>
              <a:t>理解</a:t>
            </a:r>
            <a:r>
              <a:rPr lang="en-US" altLang="zh-CN" dirty="0"/>
              <a:t>RFID</a:t>
            </a:r>
            <a:r>
              <a:rPr lang="zh-CN" altLang="en-US" dirty="0"/>
              <a:t>安全防护措施；</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30</a:t>
            </a:fld>
            <a:endParaRPr lang="en-US" altLang="zh-CN"/>
          </a:p>
        </p:txBody>
      </p:sp>
    </p:spTree>
    <p:extLst>
      <p:ext uri="{BB962C8B-B14F-4D97-AF65-F5344CB8AC3E}">
        <p14:creationId xmlns:p14="http://schemas.microsoft.com/office/powerpoint/2010/main" val="4077564781"/>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无线局域网安全协议</a:t>
            </a:r>
            <a:r>
              <a:rPr lang="en-US" altLang="zh-CN" dirty="0" smtClean="0"/>
              <a:t>-WEP</a:t>
            </a:r>
            <a:endParaRPr lang="zh-CN" altLang="en-US" dirty="0"/>
          </a:p>
        </p:txBody>
      </p:sp>
      <p:sp>
        <p:nvSpPr>
          <p:cNvPr id="3" name="内容占位符 2"/>
          <p:cNvSpPr>
            <a:spLocks noGrp="1"/>
          </p:cNvSpPr>
          <p:nvPr>
            <p:ph idx="1"/>
          </p:nvPr>
        </p:nvSpPr>
        <p:spPr/>
        <p:txBody>
          <a:bodyPr/>
          <a:lstStyle/>
          <a:p>
            <a:r>
              <a:rPr lang="zh-CN" altLang="zh-CN" dirty="0"/>
              <a:t>有线等效保密协议（</a:t>
            </a:r>
            <a:r>
              <a:rPr lang="en-US" altLang="zh-CN" dirty="0"/>
              <a:t>Wired Equivalent </a:t>
            </a:r>
            <a:r>
              <a:rPr lang="en-US" altLang="zh-CN" dirty="0" smtClean="0"/>
              <a:t>Privacy</a:t>
            </a:r>
            <a:r>
              <a:rPr lang="zh-CN" altLang="zh-CN" dirty="0" smtClean="0"/>
              <a:t>，</a:t>
            </a:r>
            <a:r>
              <a:rPr lang="en-US" altLang="zh-CN" dirty="0" smtClean="0"/>
              <a:t>WEP</a:t>
            </a:r>
            <a:r>
              <a:rPr lang="zh-CN" altLang="zh-CN" dirty="0" smtClean="0"/>
              <a:t>）</a:t>
            </a:r>
            <a:endParaRPr lang="en-US" altLang="zh-CN" dirty="0"/>
          </a:p>
          <a:p>
            <a:pPr lvl="1"/>
            <a:r>
              <a:rPr lang="zh-CN" altLang="en-US" dirty="0" smtClean="0"/>
              <a:t>提供功能：</a:t>
            </a:r>
            <a:endParaRPr lang="en-US" altLang="zh-CN" dirty="0" smtClean="0"/>
          </a:p>
          <a:p>
            <a:pPr lvl="2"/>
            <a:r>
              <a:rPr lang="zh-CN" altLang="en-US" dirty="0" smtClean="0"/>
              <a:t>传输加密</a:t>
            </a:r>
            <a:endParaRPr lang="en-US" altLang="zh-CN" dirty="0" smtClean="0"/>
          </a:p>
          <a:p>
            <a:pPr lvl="2"/>
            <a:r>
              <a:rPr lang="zh-CN" altLang="en-US" dirty="0" smtClean="0"/>
              <a:t>接入认证（</a:t>
            </a:r>
            <a:r>
              <a:rPr lang="zh-CN" altLang="en-US" dirty="0"/>
              <a:t>开放式</a:t>
            </a:r>
            <a:r>
              <a:rPr lang="zh-CN" altLang="en-US" dirty="0" smtClean="0"/>
              <a:t>认证、共享密钥认证）</a:t>
            </a:r>
            <a:endParaRPr lang="en-US" altLang="zh-CN" dirty="0" smtClean="0"/>
          </a:p>
          <a:p>
            <a:r>
              <a:rPr lang="zh-CN" altLang="en-US" dirty="0" smtClean="0"/>
              <a:t>安全问题</a:t>
            </a:r>
            <a:endParaRPr lang="en-US" altLang="zh-CN" dirty="0" smtClean="0"/>
          </a:p>
          <a:p>
            <a:pPr lvl="1"/>
            <a:r>
              <a:rPr lang="zh-CN" altLang="en-US" dirty="0" smtClean="0"/>
              <a:t>单向认证（</a:t>
            </a:r>
            <a:r>
              <a:rPr lang="en-US" altLang="zh-CN" dirty="0" smtClean="0"/>
              <a:t>SSID</a:t>
            </a:r>
            <a:r>
              <a:rPr lang="zh-CN" altLang="en-US" dirty="0" smtClean="0"/>
              <a:t>、</a:t>
            </a:r>
            <a:r>
              <a:rPr lang="en-US" altLang="zh-CN" dirty="0" smtClean="0"/>
              <a:t>MAC</a:t>
            </a:r>
            <a:r>
              <a:rPr lang="zh-CN" altLang="en-US" dirty="0" smtClean="0"/>
              <a:t>地址过滤都不是可靠的安全机制）</a:t>
            </a:r>
            <a:endParaRPr lang="en-US" altLang="zh-CN" dirty="0" smtClean="0"/>
          </a:p>
          <a:p>
            <a:pPr lvl="1"/>
            <a:r>
              <a:rPr lang="zh-CN" altLang="en-US" dirty="0" smtClean="0"/>
              <a:t>设计缺陷使得密钥易于破解</a:t>
            </a:r>
            <a:endParaRPr lang="en-US" altLang="zh-CN" dirty="0" smtClean="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31</a:t>
            </a:fld>
            <a:endParaRPr lang="en-US" altLang="zh-CN"/>
          </a:p>
        </p:txBody>
      </p:sp>
    </p:spTree>
    <p:extLst>
      <p:ext uri="{BB962C8B-B14F-4D97-AF65-F5344CB8AC3E}">
        <p14:creationId xmlns:p14="http://schemas.microsoft.com/office/powerpoint/2010/main" val="2399933960"/>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无线局域网安全协议</a:t>
            </a:r>
            <a:r>
              <a:rPr lang="en-US" altLang="zh-CN" dirty="0" smtClean="0"/>
              <a:t>-WPA</a:t>
            </a:r>
            <a:r>
              <a:rPr lang="zh-CN" altLang="en-US" dirty="0" smtClean="0"/>
              <a:t>、</a:t>
            </a:r>
            <a:r>
              <a:rPr lang="en-US" altLang="zh-CN" dirty="0" smtClean="0"/>
              <a:t>WPA2</a:t>
            </a:r>
            <a:endParaRPr lang="zh-CN" altLang="en-US" dirty="0"/>
          </a:p>
        </p:txBody>
      </p:sp>
      <p:sp>
        <p:nvSpPr>
          <p:cNvPr id="3" name="内容占位符 2"/>
          <p:cNvSpPr>
            <a:spLocks noGrp="1"/>
          </p:cNvSpPr>
          <p:nvPr>
            <p:ph idx="1"/>
          </p:nvPr>
        </p:nvSpPr>
        <p:spPr>
          <a:xfrm>
            <a:off x="533400" y="1295400"/>
            <a:ext cx="6270848" cy="5105400"/>
          </a:xfrm>
        </p:spPr>
        <p:txBody>
          <a:bodyPr/>
          <a:lstStyle/>
          <a:p>
            <a:r>
              <a:rPr lang="en-US" altLang="zh-CN" dirty="0" smtClean="0"/>
              <a:t>802.11i</a:t>
            </a:r>
            <a:endParaRPr lang="en-US" altLang="zh-CN" dirty="0"/>
          </a:p>
          <a:p>
            <a:pPr lvl="1"/>
            <a:r>
              <a:rPr lang="en-US" altLang="zh-CN" dirty="0" smtClean="0"/>
              <a:t>WPA</a:t>
            </a:r>
            <a:r>
              <a:rPr lang="zh-CN" altLang="en-US" dirty="0" smtClean="0"/>
              <a:t>（</a:t>
            </a:r>
            <a:r>
              <a:rPr lang="en-US" altLang="zh-CN" dirty="0" smtClean="0"/>
              <a:t>802.11i</a:t>
            </a:r>
            <a:r>
              <a:rPr lang="zh-CN" altLang="en-US" dirty="0" smtClean="0"/>
              <a:t>草案）</a:t>
            </a:r>
            <a:endParaRPr lang="en-US" altLang="zh-CN" dirty="0" smtClean="0"/>
          </a:p>
          <a:p>
            <a:pPr lvl="1"/>
            <a:r>
              <a:rPr lang="en-US" altLang="zh-CN" dirty="0" smtClean="0"/>
              <a:t>WPA2(802.11i</a:t>
            </a:r>
            <a:r>
              <a:rPr lang="zh-CN" altLang="en-US" dirty="0" smtClean="0"/>
              <a:t>正式</a:t>
            </a:r>
            <a:r>
              <a:rPr lang="en-US" altLang="zh-CN" dirty="0" smtClean="0"/>
              <a:t>)</a:t>
            </a:r>
          </a:p>
          <a:p>
            <a:r>
              <a:rPr lang="en-US" altLang="zh-CN" dirty="0" smtClean="0"/>
              <a:t>802.11i</a:t>
            </a:r>
            <a:r>
              <a:rPr lang="zh-CN" altLang="en-US" dirty="0" smtClean="0"/>
              <a:t>运行四阶段</a:t>
            </a:r>
            <a:endParaRPr lang="en-US" altLang="zh-CN" dirty="0" smtClean="0"/>
          </a:p>
          <a:p>
            <a:pPr lvl="1"/>
            <a:r>
              <a:rPr lang="zh-CN" altLang="en-US" dirty="0"/>
              <a:t>发</a:t>
            </a:r>
            <a:r>
              <a:rPr lang="zh-CN" altLang="en-US" dirty="0" smtClean="0"/>
              <a:t>现</a:t>
            </a:r>
            <a:r>
              <a:rPr lang="en-US" altLang="zh-CN" dirty="0" smtClean="0"/>
              <a:t>AP</a:t>
            </a:r>
            <a:r>
              <a:rPr lang="zh-CN" altLang="en-US" dirty="0" smtClean="0"/>
              <a:t>阶段</a:t>
            </a:r>
            <a:endParaRPr lang="en-US" altLang="zh-CN" dirty="0" smtClean="0"/>
          </a:p>
          <a:p>
            <a:pPr lvl="1"/>
            <a:r>
              <a:rPr lang="en-US" altLang="zh-CN" dirty="0" smtClean="0"/>
              <a:t>802.11i</a:t>
            </a:r>
            <a:r>
              <a:rPr lang="zh-CN" altLang="en-US" dirty="0" smtClean="0"/>
              <a:t>认证阶段</a:t>
            </a:r>
            <a:endParaRPr lang="en-US" altLang="zh-CN" dirty="0" smtClean="0"/>
          </a:p>
          <a:p>
            <a:pPr lvl="1"/>
            <a:r>
              <a:rPr lang="zh-CN" altLang="en-US" dirty="0" smtClean="0"/>
              <a:t>密钥管理阶段</a:t>
            </a:r>
            <a:endParaRPr lang="en-US" altLang="zh-CN" dirty="0" smtClean="0"/>
          </a:p>
          <a:p>
            <a:pPr lvl="1"/>
            <a:r>
              <a:rPr lang="zh-CN" altLang="en-US" dirty="0" smtClean="0"/>
              <a:t>安全传输阶段</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t>32</a:t>
            </a:fld>
            <a:endParaRPr lang="en-US" altLang="zh-CN"/>
          </a:p>
        </p:txBody>
      </p:sp>
      <p:sp>
        <p:nvSpPr>
          <p:cNvPr id="5" name="Rectangle 2"/>
          <p:cNvSpPr>
            <a:spLocks noChangeArrowheads="1"/>
          </p:cNvSpPr>
          <p:nvPr/>
        </p:nvSpPr>
        <p:spPr bwMode="auto">
          <a:xfrm>
            <a:off x="5148064" y="160645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graphicFrame>
        <p:nvGraphicFramePr>
          <p:cNvPr id="6" name="对象 5"/>
          <p:cNvGraphicFramePr>
            <a:graphicFrameLocks noChangeAspect="1"/>
          </p:cNvGraphicFramePr>
          <p:nvPr>
            <p:extLst>
              <p:ext uri="{D42A27DB-BD31-4B8C-83A1-F6EECF244321}">
                <p14:modId xmlns:p14="http://schemas.microsoft.com/office/powerpoint/2010/main" val="3275729931"/>
              </p:ext>
            </p:extLst>
          </p:nvPr>
        </p:nvGraphicFramePr>
        <p:xfrm>
          <a:off x="4499992" y="1448780"/>
          <a:ext cx="4795733" cy="3996444"/>
        </p:xfrm>
        <a:graphic>
          <a:graphicData uri="http://schemas.openxmlformats.org/presentationml/2006/ole">
            <mc:AlternateContent xmlns:mc="http://schemas.openxmlformats.org/markup-compatibility/2006">
              <mc:Choice xmlns:v="urn:schemas-microsoft-com:vml" Requires="v">
                <p:oleObj spid="_x0000_s7212" r:id="rId3" imgW="5207000" imgH="4343400" progId="Visio.Drawing.15">
                  <p:embed/>
                </p:oleObj>
              </mc:Choice>
              <mc:Fallback>
                <p:oleObj r:id="rId3" imgW="5207000" imgH="4343400" progId="Visio.Drawing.15">
                  <p:embed/>
                  <p:pic>
                    <p:nvPicPr>
                      <p:cNvPr id="6" name="对象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99992" y="1448780"/>
                        <a:ext cx="4795733" cy="3996444"/>
                      </a:xfrm>
                      <a:prstGeom prst="rect">
                        <a:avLst/>
                      </a:prstGeom>
                      <a:noFill/>
                    </p:spPr>
                  </p:pic>
                </p:oleObj>
              </mc:Fallback>
            </mc:AlternateContent>
          </a:graphicData>
        </a:graphic>
      </p:graphicFrame>
    </p:spTree>
    <p:extLst>
      <p:ext uri="{BB962C8B-B14F-4D97-AF65-F5344CB8AC3E}">
        <p14:creationId xmlns:p14="http://schemas.microsoft.com/office/powerpoint/2010/main" val="877349782"/>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WAPI</a:t>
            </a:r>
            <a:r>
              <a:rPr lang="zh-CN" altLang="en-US" dirty="0" smtClean="0"/>
              <a:t>无线安全协议</a:t>
            </a:r>
            <a:endParaRPr lang="zh-CN" altLang="en-US" dirty="0"/>
          </a:p>
        </p:txBody>
      </p:sp>
      <p:sp>
        <p:nvSpPr>
          <p:cNvPr id="3" name="内容占位符 2"/>
          <p:cNvSpPr>
            <a:spLocks noGrp="1"/>
          </p:cNvSpPr>
          <p:nvPr>
            <p:ph idx="1"/>
          </p:nvPr>
        </p:nvSpPr>
        <p:spPr>
          <a:xfrm>
            <a:off x="533400" y="1295400"/>
            <a:ext cx="3822576" cy="5105400"/>
          </a:xfrm>
        </p:spPr>
        <p:txBody>
          <a:bodyPr/>
          <a:lstStyle/>
          <a:p>
            <a:r>
              <a:rPr lang="en-US" altLang="zh-CN" dirty="0" smtClean="0"/>
              <a:t>WAPI</a:t>
            </a:r>
            <a:r>
              <a:rPr lang="zh-CN" altLang="en-US" dirty="0" smtClean="0"/>
              <a:t>的构成</a:t>
            </a:r>
            <a:endParaRPr lang="en-US" altLang="zh-CN" dirty="0" smtClean="0"/>
          </a:p>
          <a:p>
            <a:pPr lvl="1"/>
            <a:r>
              <a:rPr lang="en-US" altLang="zh-CN" dirty="0" smtClean="0"/>
              <a:t>WAI</a:t>
            </a:r>
            <a:r>
              <a:rPr lang="zh-CN" altLang="en-US" dirty="0" smtClean="0"/>
              <a:t>，用于用户身份鉴别</a:t>
            </a:r>
            <a:endParaRPr lang="en-US" altLang="zh-CN" dirty="0" smtClean="0"/>
          </a:p>
          <a:p>
            <a:pPr lvl="1"/>
            <a:r>
              <a:rPr lang="en-US" altLang="zh-CN" dirty="0" smtClean="0"/>
              <a:t>WPI</a:t>
            </a:r>
            <a:r>
              <a:rPr lang="zh-CN" altLang="en-US" dirty="0" smtClean="0"/>
              <a:t>，用于保护传输安全</a:t>
            </a:r>
            <a:endParaRPr lang="en-US" altLang="zh-CN" dirty="0" smtClean="0"/>
          </a:p>
          <a:p>
            <a:r>
              <a:rPr lang="en-US" altLang="zh-CN" dirty="0" smtClean="0"/>
              <a:t>WAPI</a:t>
            </a:r>
            <a:r>
              <a:rPr lang="zh-CN" altLang="en-US" dirty="0" smtClean="0"/>
              <a:t>的安全优势</a:t>
            </a:r>
            <a:endParaRPr lang="en-US" altLang="zh-CN" dirty="0" smtClean="0"/>
          </a:p>
          <a:p>
            <a:pPr lvl="1"/>
            <a:r>
              <a:rPr lang="zh-CN" altLang="en-US" dirty="0" smtClean="0"/>
              <a:t>双向三鉴别（服务器、</a:t>
            </a:r>
            <a:r>
              <a:rPr lang="en-US" altLang="zh-CN" dirty="0" smtClean="0"/>
              <a:t>AP</a:t>
            </a:r>
            <a:r>
              <a:rPr lang="zh-CN" altLang="en-US" dirty="0" smtClean="0"/>
              <a:t>、</a:t>
            </a:r>
            <a:r>
              <a:rPr lang="en-US" altLang="zh-CN" dirty="0" smtClean="0"/>
              <a:t>STA</a:t>
            </a:r>
            <a:r>
              <a:rPr lang="zh-CN" altLang="en-US" dirty="0" smtClean="0"/>
              <a:t>）</a:t>
            </a:r>
            <a:endParaRPr lang="en-US" altLang="zh-CN" dirty="0" smtClean="0"/>
          </a:p>
          <a:p>
            <a:pPr lvl="1"/>
            <a:r>
              <a:rPr lang="zh-CN" altLang="en-US" dirty="0" smtClean="0"/>
              <a:t>高强度鉴别加密算法</a:t>
            </a:r>
            <a:endParaRPr lang="en-US" altLang="zh-CN" dirty="0" smtClean="0"/>
          </a:p>
          <a:p>
            <a:pPr lvl="2"/>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t>33</a:t>
            </a:fld>
            <a:endParaRPr lang="en-US" altLang="zh-CN"/>
          </a:p>
        </p:txBody>
      </p:sp>
      <p:graphicFrame>
        <p:nvGraphicFramePr>
          <p:cNvPr id="5" name="_x0000_i1036"/>
          <p:cNvGraphicFramePr>
            <a:graphicFrameLocks noChangeAspect="1"/>
          </p:cNvGraphicFramePr>
          <p:nvPr>
            <p:extLst>
              <p:ext uri="{D42A27DB-BD31-4B8C-83A1-F6EECF244321}">
                <p14:modId xmlns:p14="http://schemas.microsoft.com/office/powerpoint/2010/main" val="3606298427"/>
              </p:ext>
            </p:extLst>
          </p:nvPr>
        </p:nvGraphicFramePr>
        <p:xfrm>
          <a:off x="4463988" y="1160600"/>
          <a:ext cx="4680012" cy="5292588"/>
        </p:xfrm>
        <a:graphic>
          <a:graphicData uri="http://schemas.openxmlformats.org/presentationml/2006/ole">
            <mc:AlternateContent xmlns:mc="http://schemas.openxmlformats.org/markup-compatibility/2006">
              <mc:Choice xmlns:v="urn:schemas-microsoft-com:vml" Requires="v">
                <p:oleObj spid="_x0000_s8235" r:id="rId3" imgW="6108700" imgH="6083300" progId="">
                  <p:embed/>
                </p:oleObj>
              </mc:Choice>
              <mc:Fallback>
                <p:oleObj r:id="rId3" imgW="6108700" imgH="6083300" progId="">
                  <p:embed/>
                  <p:pic>
                    <p:nvPicPr>
                      <p:cNvPr id="5" name="_x0000_i103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63988" y="1160600"/>
                        <a:ext cx="4680012" cy="5292588"/>
                      </a:xfrm>
                      <a:prstGeom prst="rect">
                        <a:avLst/>
                      </a:prstGeom>
                      <a:noFill/>
                      <a:extLst/>
                    </p:spPr>
                  </p:pic>
                </p:oleObj>
              </mc:Fallback>
            </mc:AlternateContent>
          </a:graphicData>
        </a:graphic>
      </p:graphicFrame>
    </p:spTree>
    <p:extLst>
      <p:ext uri="{BB962C8B-B14F-4D97-AF65-F5344CB8AC3E}">
        <p14:creationId xmlns:p14="http://schemas.microsoft.com/office/powerpoint/2010/main" val="2031254157"/>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近距离无线通信安全</a:t>
            </a:r>
            <a:r>
              <a:rPr lang="en-US" altLang="zh-CN" dirty="0" smtClean="0"/>
              <a:t>-</a:t>
            </a:r>
            <a:r>
              <a:rPr lang="zh-CN" altLang="en-US" dirty="0" smtClean="0"/>
              <a:t>蓝牙</a:t>
            </a:r>
            <a:endParaRPr lang="zh-CN" altLang="en-US" dirty="0"/>
          </a:p>
        </p:txBody>
      </p:sp>
      <p:sp>
        <p:nvSpPr>
          <p:cNvPr id="3" name="内容占位符 2"/>
          <p:cNvSpPr>
            <a:spLocks noGrp="1"/>
          </p:cNvSpPr>
          <p:nvPr>
            <p:ph idx="1"/>
          </p:nvPr>
        </p:nvSpPr>
        <p:spPr/>
        <p:txBody>
          <a:bodyPr/>
          <a:lstStyle/>
          <a:p>
            <a:r>
              <a:rPr lang="zh-CN" altLang="en-US" dirty="0" smtClean="0"/>
              <a:t>安全威胁</a:t>
            </a:r>
            <a:endParaRPr lang="en-US" altLang="zh-CN" dirty="0" smtClean="0"/>
          </a:p>
          <a:p>
            <a:pPr lvl="1"/>
            <a:r>
              <a:rPr lang="zh-CN" altLang="en-US" dirty="0" smtClean="0"/>
              <a:t>保密性威胁：密钥生成基于配对的</a:t>
            </a:r>
            <a:r>
              <a:rPr lang="en-US" altLang="zh-CN" dirty="0" smtClean="0"/>
              <a:t>PIN</a:t>
            </a:r>
          </a:p>
          <a:p>
            <a:pPr lvl="1"/>
            <a:r>
              <a:rPr lang="zh-CN" altLang="en-US" dirty="0" smtClean="0"/>
              <a:t>完整性威胁：</a:t>
            </a:r>
            <a:r>
              <a:rPr lang="zh-CN" altLang="zh-CN" dirty="0"/>
              <a:t>未授权设备实施的中间人</a:t>
            </a:r>
            <a:r>
              <a:rPr lang="zh-CN" altLang="zh-CN" dirty="0" smtClean="0"/>
              <a:t>攻击</a:t>
            </a:r>
            <a:endParaRPr lang="en-US" altLang="zh-CN" dirty="0" smtClean="0"/>
          </a:p>
          <a:p>
            <a:pPr lvl="1"/>
            <a:r>
              <a:rPr lang="zh-CN" altLang="en-US" dirty="0" smtClean="0"/>
              <a:t>可用性威胁：拒绝服务</a:t>
            </a:r>
            <a:endParaRPr lang="en-US" altLang="zh-CN" dirty="0" smtClean="0"/>
          </a:p>
          <a:p>
            <a:pPr lvl="1"/>
            <a:r>
              <a:rPr lang="zh-CN" altLang="en-US" dirty="0" smtClean="0"/>
              <a:t>非授权连接</a:t>
            </a:r>
            <a:endParaRPr lang="en-US" altLang="zh-CN" dirty="0" smtClean="0"/>
          </a:p>
          <a:p>
            <a:r>
              <a:rPr lang="zh-CN" altLang="en-US" dirty="0" smtClean="0"/>
              <a:t>蓝牙安全应用</a:t>
            </a:r>
            <a:endParaRPr lang="en-US" altLang="zh-CN" dirty="0" smtClean="0"/>
          </a:p>
          <a:p>
            <a:pPr lvl="1"/>
            <a:r>
              <a:rPr lang="zh-CN" altLang="en-US" dirty="0" smtClean="0"/>
              <a:t>蓝牙设备选择：技术上应具备抵抗以上威胁的能力</a:t>
            </a:r>
            <a:endParaRPr lang="en-US" altLang="zh-CN" dirty="0" smtClean="0"/>
          </a:p>
          <a:p>
            <a:pPr lvl="1"/>
            <a:r>
              <a:rPr lang="zh-CN" altLang="en-US" dirty="0" smtClean="0"/>
              <a:t>蓝牙设备使用：企业应用应建立管理要求</a:t>
            </a:r>
            <a:endParaRPr lang="en-US" altLang="zh-CN" dirty="0" smtClean="0"/>
          </a:p>
          <a:p>
            <a:pPr lvl="1"/>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34</a:t>
            </a:fld>
            <a:endParaRPr lang="en-US" altLang="zh-CN"/>
          </a:p>
        </p:txBody>
      </p:sp>
    </p:spTree>
    <p:extLst>
      <p:ext uri="{BB962C8B-B14F-4D97-AF65-F5344CB8AC3E}">
        <p14:creationId xmlns:p14="http://schemas.microsoft.com/office/powerpoint/2010/main" val="3374492339"/>
      </p:ext>
    </p:extLst>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近距离无线通信安全</a:t>
            </a:r>
            <a:r>
              <a:rPr lang="en-US" altLang="zh-CN" dirty="0" smtClean="0"/>
              <a:t>-RFID</a:t>
            </a:r>
            <a:endParaRPr lang="zh-CN" altLang="en-US" dirty="0"/>
          </a:p>
        </p:txBody>
      </p:sp>
      <p:sp>
        <p:nvSpPr>
          <p:cNvPr id="3" name="内容占位符 2"/>
          <p:cNvSpPr>
            <a:spLocks noGrp="1"/>
          </p:cNvSpPr>
          <p:nvPr>
            <p:ph idx="1"/>
          </p:nvPr>
        </p:nvSpPr>
        <p:spPr/>
        <p:txBody>
          <a:bodyPr/>
          <a:lstStyle/>
          <a:p>
            <a:r>
              <a:rPr lang="zh-CN" altLang="en-US" dirty="0" smtClean="0"/>
              <a:t>安全威胁</a:t>
            </a:r>
            <a:endParaRPr lang="en-US" altLang="zh-CN" dirty="0" smtClean="0"/>
          </a:p>
          <a:p>
            <a:pPr lvl="1"/>
            <a:r>
              <a:rPr lang="zh-CN" altLang="en-US" dirty="0" smtClean="0"/>
              <a:t>针对标签攻击：数据窃取、标签破解及复制</a:t>
            </a:r>
            <a:endParaRPr lang="en-US" altLang="zh-CN" dirty="0"/>
          </a:p>
          <a:p>
            <a:pPr lvl="1"/>
            <a:r>
              <a:rPr lang="zh-CN" altLang="en-US" dirty="0" smtClean="0"/>
              <a:t>针对读写器的攻击：拒绝服务、恶意代码</a:t>
            </a:r>
            <a:endParaRPr lang="en-US" altLang="zh-CN" dirty="0" smtClean="0"/>
          </a:p>
          <a:p>
            <a:pPr lvl="1"/>
            <a:r>
              <a:rPr lang="zh-CN" altLang="en-US" dirty="0" smtClean="0"/>
              <a:t>针对无线信道的攻击：干扰、嗅探</a:t>
            </a:r>
            <a:endParaRPr lang="en-US" altLang="zh-CN" dirty="0" smtClean="0"/>
          </a:p>
          <a:p>
            <a:r>
              <a:rPr lang="zh-CN" altLang="en-US" dirty="0" smtClean="0"/>
              <a:t>安全防护</a:t>
            </a:r>
            <a:endParaRPr lang="en-US" altLang="zh-CN" dirty="0" smtClean="0"/>
          </a:p>
          <a:p>
            <a:pPr lvl="1"/>
            <a:r>
              <a:rPr lang="zh-CN" altLang="zh-CN" dirty="0"/>
              <a:t>重要的</a:t>
            </a:r>
            <a:r>
              <a:rPr lang="en-US" altLang="zh-CN" dirty="0"/>
              <a:t>RFID</a:t>
            </a:r>
            <a:r>
              <a:rPr lang="zh-CN" altLang="zh-CN" dirty="0" smtClean="0"/>
              <a:t>标签</a:t>
            </a:r>
            <a:r>
              <a:rPr lang="zh-CN" altLang="en-US" dirty="0" smtClean="0"/>
              <a:t>（例如用于身份鉴别），支持</a:t>
            </a:r>
            <a:r>
              <a:rPr lang="en-US" altLang="zh-CN" dirty="0" smtClean="0"/>
              <a:t>Kill</a:t>
            </a:r>
            <a:r>
              <a:rPr lang="zh-CN" altLang="en-US" dirty="0" smtClean="0"/>
              <a:t>和休眠的标签</a:t>
            </a:r>
            <a:endParaRPr lang="en-US" altLang="zh-CN" dirty="0" smtClean="0"/>
          </a:p>
          <a:p>
            <a:pPr lvl="1"/>
            <a:r>
              <a:rPr lang="zh-CN" altLang="zh-CN" dirty="0"/>
              <a:t>使用高安全加密算法的</a:t>
            </a:r>
            <a:r>
              <a:rPr lang="zh-CN" altLang="zh-CN" dirty="0" smtClean="0"/>
              <a:t>标签</a:t>
            </a:r>
            <a:endParaRPr lang="en-US" altLang="zh-CN" dirty="0" smtClean="0"/>
          </a:p>
          <a:p>
            <a:pPr lvl="1"/>
            <a:r>
              <a:rPr lang="zh-CN" altLang="zh-CN" dirty="0"/>
              <a:t>涉及资金的应用使用在线核查方式</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35</a:t>
            </a:fld>
            <a:endParaRPr lang="en-US" altLang="zh-CN"/>
          </a:p>
        </p:txBody>
      </p:sp>
    </p:spTree>
    <p:extLst>
      <p:ext uri="{BB962C8B-B14F-4D97-AF65-F5344CB8AC3E}">
        <p14:creationId xmlns:p14="http://schemas.microsoft.com/office/powerpoint/2010/main" val="637754452"/>
      </p:ext>
    </p:extLst>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知识子域：网络和通信安全</a:t>
            </a:r>
            <a:endParaRPr lang="zh-CN" altLang="en-US" dirty="0"/>
          </a:p>
        </p:txBody>
      </p:sp>
      <p:sp>
        <p:nvSpPr>
          <p:cNvPr id="3" name="内容占位符 2"/>
          <p:cNvSpPr>
            <a:spLocks noGrp="1"/>
          </p:cNvSpPr>
          <p:nvPr>
            <p:ph idx="1"/>
          </p:nvPr>
        </p:nvSpPr>
        <p:spPr/>
        <p:txBody>
          <a:bodyPr/>
          <a:lstStyle/>
          <a:p>
            <a:r>
              <a:rPr lang="zh-CN" altLang="en-US" dirty="0"/>
              <a:t>网络攻击及防范</a:t>
            </a:r>
          </a:p>
          <a:p>
            <a:pPr lvl="1"/>
            <a:r>
              <a:rPr lang="zh-CN" altLang="en-US" dirty="0"/>
              <a:t>了解</a:t>
            </a:r>
            <a:r>
              <a:rPr lang="en-US" altLang="zh-CN" dirty="0"/>
              <a:t>IP</a:t>
            </a:r>
            <a:r>
              <a:rPr lang="zh-CN" altLang="en-US" dirty="0"/>
              <a:t>欺骗、</a:t>
            </a:r>
            <a:r>
              <a:rPr lang="en-US" altLang="zh-CN" dirty="0"/>
              <a:t>ARP</a:t>
            </a:r>
            <a:r>
              <a:rPr lang="zh-CN" altLang="en-US" dirty="0"/>
              <a:t>欺骗、</a:t>
            </a:r>
            <a:r>
              <a:rPr lang="en-US" altLang="zh-CN" dirty="0"/>
              <a:t>DNS</a:t>
            </a:r>
            <a:r>
              <a:rPr lang="zh-CN" altLang="en-US" dirty="0"/>
              <a:t>欺骗等电子欺骗公司的实现方式及防护措施；</a:t>
            </a:r>
          </a:p>
          <a:p>
            <a:pPr lvl="1"/>
            <a:r>
              <a:rPr lang="zh-CN" altLang="en-US" dirty="0"/>
              <a:t>了解</a:t>
            </a:r>
            <a:r>
              <a:rPr lang="en-US" altLang="zh-CN" dirty="0"/>
              <a:t>SYN Flood</a:t>
            </a:r>
            <a:r>
              <a:rPr lang="zh-CN" altLang="en-US" dirty="0"/>
              <a:t>、</a:t>
            </a:r>
            <a:r>
              <a:rPr lang="en-US" altLang="zh-CN" dirty="0"/>
              <a:t>UDP Flood</a:t>
            </a:r>
            <a:r>
              <a:rPr lang="zh-CN" altLang="en-US" dirty="0"/>
              <a:t>、</a:t>
            </a:r>
            <a:r>
              <a:rPr lang="en-US" altLang="zh-CN" dirty="0"/>
              <a:t>Teardrop</a:t>
            </a:r>
            <a:r>
              <a:rPr lang="zh-CN" altLang="en-US" dirty="0"/>
              <a:t>等拒绝服务攻击实现方式；</a:t>
            </a:r>
          </a:p>
          <a:p>
            <a:pPr lvl="1"/>
            <a:r>
              <a:rPr lang="zh-CN" altLang="en-US" dirty="0"/>
              <a:t>了解分布式拒绝服务攻击实现方式及拒绝服务攻击应对策略。</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36</a:t>
            </a:fld>
            <a:endParaRPr lang="en-US" altLang="zh-CN"/>
          </a:p>
        </p:txBody>
      </p:sp>
    </p:spTree>
    <p:extLst>
      <p:ext uri="{BB962C8B-B14F-4D97-AF65-F5344CB8AC3E}">
        <p14:creationId xmlns:p14="http://schemas.microsoft.com/office/powerpoint/2010/main" val="535716926"/>
      </p:ext>
    </p:extLst>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标题 1"/>
          <p:cNvSpPr>
            <a:spLocks noGrp="1"/>
          </p:cNvSpPr>
          <p:nvPr>
            <p:ph type="title"/>
          </p:nvPr>
        </p:nvSpPr>
        <p:spPr/>
        <p:txBody>
          <a:bodyPr/>
          <a:lstStyle/>
          <a:p>
            <a:r>
              <a:rPr lang="zh-CN" altLang="en-US" dirty="0" smtClean="0"/>
              <a:t>网络攻击与防范</a:t>
            </a:r>
            <a:r>
              <a:rPr lang="en-US" altLang="zh-CN" dirty="0" smtClean="0"/>
              <a:t>-</a:t>
            </a:r>
            <a:r>
              <a:rPr lang="zh-CN" altLang="en-US" dirty="0" smtClean="0"/>
              <a:t>欺骗攻击</a:t>
            </a:r>
          </a:p>
        </p:txBody>
      </p:sp>
      <p:sp>
        <p:nvSpPr>
          <p:cNvPr id="39939" name="内容占位符 2"/>
          <p:cNvSpPr>
            <a:spLocks noGrp="1"/>
          </p:cNvSpPr>
          <p:nvPr>
            <p:ph idx="1"/>
          </p:nvPr>
        </p:nvSpPr>
        <p:spPr/>
        <p:txBody>
          <a:bodyPr/>
          <a:lstStyle/>
          <a:p>
            <a:r>
              <a:rPr lang="zh-CN" altLang="en-US" dirty="0" smtClean="0"/>
              <a:t>欺骗攻击（</a:t>
            </a:r>
            <a:r>
              <a:rPr lang="en-US" altLang="zh-CN" dirty="0" smtClean="0"/>
              <a:t>Spoofing</a:t>
            </a:r>
            <a:r>
              <a:rPr lang="zh-CN" altLang="en-US" dirty="0" smtClean="0"/>
              <a:t>）</a:t>
            </a:r>
            <a:endParaRPr lang="en-US" altLang="zh-CN" dirty="0" smtClean="0"/>
          </a:p>
          <a:p>
            <a:pPr lvl="1"/>
            <a:r>
              <a:rPr lang="zh-CN" altLang="en-US" dirty="0" smtClean="0"/>
              <a:t>通过伪造源于可信任地址的数据包以使一台机器认证另一台机器的复杂技术 </a:t>
            </a:r>
            <a:endParaRPr lang="en-US" altLang="zh-CN" dirty="0" smtClean="0"/>
          </a:p>
          <a:p>
            <a:r>
              <a:rPr lang="zh-CN" altLang="en-US" dirty="0" smtClean="0"/>
              <a:t>常见类型</a:t>
            </a:r>
            <a:endParaRPr lang="en-US" altLang="zh-CN" dirty="0" smtClean="0"/>
          </a:p>
          <a:p>
            <a:pPr lvl="1"/>
            <a:r>
              <a:rPr lang="en-US" altLang="zh-CN" dirty="0" smtClean="0"/>
              <a:t>IP</a:t>
            </a:r>
            <a:r>
              <a:rPr lang="zh-CN" altLang="en-US" dirty="0" smtClean="0"/>
              <a:t>欺骗</a:t>
            </a:r>
            <a:endParaRPr lang="en-US" altLang="zh-CN" dirty="0" smtClean="0"/>
          </a:p>
          <a:p>
            <a:pPr lvl="1"/>
            <a:r>
              <a:rPr lang="en-US" altLang="zh-CN" dirty="0" smtClean="0"/>
              <a:t>ARP</a:t>
            </a:r>
            <a:r>
              <a:rPr lang="zh-CN" altLang="en-US" dirty="0" smtClean="0"/>
              <a:t>欺骗</a:t>
            </a:r>
            <a:endParaRPr lang="en-US" altLang="zh-CN" dirty="0" smtClean="0"/>
          </a:p>
          <a:p>
            <a:pPr lvl="1"/>
            <a:r>
              <a:rPr lang="en-US" altLang="zh-CN" dirty="0" smtClean="0"/>
              <a:t>DNS</a:t>
            </a:r>
            <a:r>
              <a:rPr lang="zh-CN" altLang="en-US" dirty="0" smtClean="0"/>
              <a:t>欺骗</a:t>
            </a:r>
            <a:endParaRPr lang="en-US" altLang="zh-CN" dirty="0" smtClean="0"/>
          </a:p>
          <a:p>
            <a:pPr lvl="1"/>
            <a:r>
              <a:rPr lang="en-US" altLang="zh-CN" dirty="0" smtClean="0"/>
              <a:t>……</a:t>
            </a:r>
          </a:p>
          <a:p>
            <a:pPr lvl="1"/>
            <a:endParaRPr lang="en-US" altLang="zh-CN" dirty="0" smtClean="0"/>
          </a:p>
          <a:p>
            <a:pPr lvl="1"/>
            <a:endParaRPr lang="zh-CN" altLang="en-US" dirty="0" smtClean="0"/>
          </a:p>
          <a:p>
            <a:endParaRPr lang="zh-CN" altLang="en-US" dirty="0" smtClean="0"/>
          </a:p>
        </p:txBody>
      </p:sp>
      <p:sp>
        <p:nvSpPr>
          <p:cNvPr id="39940" name="灯片编号占位符 3"/>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fld id="{405024BD-370F-4B61-8CFD-32EC324E4C5D}" type="slidenum">
              <a:rPr lang="zh-CN" altLang="en-US" sz="1000">
                <a:latin typeface="Arial" panose="020B0604020202020204" pitchFamily="34" charset="0"/>
                <a:ea typeface="宋体" panose="02010600030101010101" pitchFamily="2" charset="-122"/>
              </a:rPr>
              <a:t>37</a:t>
            </a:fld>
            <a:endParaRPr lang="en-US" altLang="zh-CN" sz="1000">
              <a:latin typeface="Arial" panose="020B0604020202020204" pitchFamily="34" charset="0"/>
              <a:ea typeface="宋体" panose="02010600030101010101" pitchFamily="2" charset="-122"/>
            </a:endParaRPr>
          </a:p>
        </p:txBody>
      </p:sp>
      <p:pic>
        <p:nvPicPr>
          <p:cNvPr id="39941" name="Picture 3" descr="07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31106" y="5041106"/>
            <a:ext cx="1371600" cy="109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2" name="Picture 4" descr="07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19825" y="5314950"/>
            <a:ext cx="131445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3" name="Picture 5" descr="07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99051" y="3850481"/>
            <a:ext cx="131445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4" name="Text Box 6"/>
          <p:cNvSpPr txBox="1">
            <a:spLocks noChangeArrowheads="1"/>
          </p:cNvSpPr>
          <p:nvPr/>
        </p:nvSpPr>
        <p:spPr bwMode="auto">
          <a:xfrm>
            <a:off x="7748426" y="4217194"/>
            <a:ext cx="3635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kumimoji="1" lang="en-US" altLang="zh-CN" sz="2400">
                <a:latin typeface="Tahoma" panose="020B0604030504040204" pitchFamily="34" charset="0"/>
                <a:ea typeface="宋体" panose="02010600030101010101" pitchFamily="2" charset="-122"/>
              </a:rPr>
              <a:t>B</a:t>
            </a:r>
          </a:p>
        </p:txBody>
      </p:sp>
      <p:sp>
        <p:nvSpPr>
          <p:cNvPr id="39945" name="Text Box 7"/>
          <p:cNvSpPr txBox="1">
            <a:spLocks noChangeArrowheads="1"/>
          </p:cNvSpPr>
          <p:nvPr/>
        </p:nvSpPr>
        <p:spPr bwMode="auto">
          <a:xfrm>
            <a:off x="1621384" y="5943600"/>
            <a:ext cx="3667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kumimoji="1" lang="en-US" altLang="zh-CN" sz="2400" dirty="0">
                <a:latin typeface="Tahoma" panose="020B0604030504040204" pitchFamily="34" charset="0"/>
                <a:ea typeface="宋体" panose="02010600030101010101" pitchFamily="2" charset="-122"/>
              </a:rPr>
              <a:t>A</a:t>
            </a:r>
          </a:p>
        </p:txBody>
      </p:sp>
      <p:sp>
        <p:nvSpPr>
          <p:cNvPr id="39946" name="Text Box 8"/>
          <p:cNvSpPr txBox="1">
            <a:spLocks noChangeArrowheads="1"/>
          </p:cNvSpPr>
          <p:nvPr/>
        </p:nvSpPr>
        <p:spPr bwMode="auto">
          <a:xfrm>
            <a:off x="7056276" y="6310313"/>
            <a:ext cx="3667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kumimoji="1" lang="en-US" altLang="zh-CN" sz="2400" dirty="0">
                <a:latin typeface="Tahoma" panose="020B0604030504040204" pitchFamily="34" charset="0"/>
                <a:ea typeface="宋体" panose="02010600030101010101" pitchFamily="2" charset="-122"/>
              </a:rPr>
              <a:t>C</a:t>
            </a:r>
          </a:p>
        </p:txBody>
      </p:sp>
      <p:sp>
        <p:nvSpPr>
          <p:cNvPr id="39947" name="Text Box 9"/>
          <p:cNvSpPr txBox="1">
            <a:spLocks noChangeArrowheads="1"/>
          </p:cNvSpPr>
          <p:nvPr/>
        </p:nvSpPr>
        <p:spPr bwMode="auto">
          <a:xfrm>
            <a:off x="3598068" y="5185569"/>
            <a:ext cx="17954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kumimoji="1" lang="en-US" altLang="zh-CN" sz="2400" dirty="0" err="1">
                <a:latin typeface="Tahoma" panose="020B0604030504040204" pitchFamily="34" charset="0"/>
                <a:ea typeface="宋体" panose="02010600030101010101" pitchFamily="2" charset="-122"/>
              </a:rPr>
              <a:t>Hello,I</a:t>
            </a:r>
            <a:r>
              <a:rPr kumimoji="1" lang="en-US" altLang="zh-CN" sz="2400" dirty="0" err="1">
                <a:latin typeface="Times New Roman" panose="02020603050405020304" pitchFamily="18" charset="0"/>
                <a:ea typeface="宋体" panose="02010600030101010101" pitchFamily="2" charset="-122"/>
              </a:rPr>
              <a:t>’</a:t>
            </a:r>
            <a:r>
              <a:rPr kumimoji="1" lang="en-US" altLang="zh-CN" sz="2400" dirty="0" err="1">
                <a:latin typeface="Tahoma" panose="020B0604030504040204" pitchFamily="34" charset="0"/>
                <a:ea typeface="宋体" panose="02010600030101010101" pitchFamily="2" charset="-122"/>
              </a:rPr>
              <a:t>m</a:t>
            </a:r>
            <a:r>
              <a:rPr kumimoji="1" lang="en-US" altLang="zh-CN" sz="2400" dirty="0">
                <a:latin typeface="Tahoma" panose="020B0604030504040204" pitchFamily="34" charset="0"/>
                <a:ea typeface="宋体" panose="02010600030101010101" pitchFamily="2" charset="-122"/>
              </a:rPr>
              <a:t> B!</a:t>
            </a:r>
          </a:p>
        </p:txBody>
      </p:sp>
      <p:sp>
        <p:nvSpPr>
          <p:cNvPr id="39948" name="Line 11"/>
          <p:cNvSpPr>
            <a:spLocks noChangeShapeType="1"/>
          </p:cNvSpPr>
          <p:nvPr/>
        </p:nvSpPr>
        <p:spPr bwMode="auto">
          <a:xfrm flipH="1">
            <a:off x="2743200" y="5733256"/>
            <a:ext cx="3505200" cy="0"/>
          </a:xfrm>
          <a:prstGeom prst="line">
            <a:avLst/>
          </a:prstGeom>
          <a:noFill/>
          <a:ln w="9525">
            <a:solidFill>
              <a:schemeClr val="tx1"/>
            </a:solidFill>
            <a:miter lim="800000"/>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Tree>
    <p:extLst>
      <p:ext uri="{BB962C8B-B14F-4D97-AF65-F5344CB8AC3E}">
        <p14:creationId xmlns:p14="http://schemas.microsoft.com/office/powerpoint/2010/main" val="3328672484"/>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标题 1"/>
          <p:cNvSpPr>
            <a:spLocks noGrp="1"/>
          </p:cNvSpPr>
          <p:nvPr>
            <p:ph type="title"/>
          </p:nvPr>
        </p:nvSpPr>
        <p:spPr/>
        <p:txBody>
          <a:bodyPr/>
          <a:lstStyle/>
          <a:p>
            <a:r>
              <a:rPr lang="zh-CN" altLang="en-US" dirty="0" smtClean="0"/>
              <a:t>网络攻击与防范</a:t>
            </a:r>
            <a:r>
              <a:rPr lang="en-US" altLang="zh-CN" dirty="0" smtClean="0"/>
              <a:t>-</a:t>
            </a:r>
            <a:r>
              <a:rPr lang="zh-CN" altLang="en-US" dirty="0" smtClean="0"/>
              <a:t>拒绝服务攻击</a:t>
            </a:r>
          </a:p>
        </p:txBody>
      </p:sp>
      <p:sp>
        <p:nvSpPr>
          <p:cNvPr id="52227" name="内容占位符 2"/>
          <p:cNvSpPr>
            <a:spLocks noGrp="1"/>
          </p:cNvSpPr>
          <p:nvPr>
            <p:ph idx="1"/>
          </p:nvPr>
        </p:nvSpPr>
        <p:spPr>
          <a:xfrm>
            <a:off x="533400" y="1295400"/>
            <a:ext cx="8359775" cy="5105400"/>
          </a:xfrm>
        </p:spPr>
        <p:txBody>
          <a:bodyPr/>
          <a:lstStyle/>
          <a:p>
            <a:r>
              <a:rPr lang="zh-CN" altLang="en-US" dirty="0" smtClean="0"/>
              <a:t>什么是拒绝服务</a:t>
            </a:r>
            <a:endParaRPr lang="en-US" altLang="zh-CN" dirty="0" smtClean="0"/>
          </a:p>
          <a:p>
            <a:pPr lvl="1"/>
            <a:r>
              <a:rPr lang="zh-CN" altLang="en-US" dirty="0" smtClean="0"/>
              <a:t>拒绝服务式攻击</a:t>
            </a:r>
            <a:r>
              <a:rPr lang="en-US" altLang="zh-CN" dirty="0" smtClean="0"/>
              <a:t>(Denial of Service)</a:t>
            </a:r>
            <a:r>
              <a:rPr lang="zh-CN" altLang="en-US" dirty="0" smtClean="0"/>
              <a:t>，顾名思义就是让被攻击的系统无法正常进行服务的攻击方式。</a:t>
            </a:r>
            <a:endParaRPr lang="en-US" altLang="zh-CN" dirty="0" smtClean="0"/>
          </a:p>
          <a:p>
            <a:r>
              <a:rPr lang="zh-CN" altLang="en-US" dirty="0" smtClean="0"/>
              <a:t>拒绝服务攻击方式</a:t>
            </a:r>
            <a:endParaRPr lang="en-US" altLang="zh-CN" dirty="0" smtClean="0"/>
          </a:p>
          <a:p>
            <a:pPr lvl="1"/>
            <a:r>
              <a:rPr lang="zh-CN" altLang="en-US" sz="2400" dirty="0" smtClean="0"/>
              <a:t>利用系统、协议或服务的漏洞</a:t>
            </a:r>
            <a:endParaRPr lang="en-US" altLang="zh-CN" sz="2400" dirty="0" smtClean="0"/>
          </a:p>
          <a:p>
            <a:pPr lvl="2"/>
            <a:r>
              <a:rPr lang="zh-CN" altLang="en-US" sz="2200" dirty="0" smtClean="0"/>
              <a:t>利用</a:t>
            </a:r>
            <a:r>
              <a:rPr lang="en-US" altLang="zh-CN" sz="2200" dirty="0" smtClean="0"/>
              <a:t>TCP</a:t>
            </a:r>
            <a:r>
              <a:rPr lang="zh-CN" altLang="en-US" sz="2200" dirty="0" smtClean="0"/>
              <a:t>协议实现缺陷</a:t>
            </a:r>
            <a:endParaRPr lang="en-US" altLang="zh-CN" sz="2200" dirty="0" smtClean="0"/>
          </a:p>
          <a:p>
            <a:pPr lvl="2"/>
            <a:r>
              <a:rPr lang="zh-CN" altLang="en-US" sz="2200" dirty="0" smtClean="0"/>
              <a:t>利用操作系统或应用软件的漏洞</a:t>
            </a:r>
            <a:endParaRPr lang="en-US" altLang="zh-CN" sz="2200" dirty="0" smtClean="0"/>
          </a:p>
          <a:p>
            <a:pPr lvl="1"/>
            <a:r>
              <a:rPr lang="zh-CN" altLang="zh-CN" sz="2400" dirty="0" smtClean="0"/>
              <a:t>目标系统服务资源能力</a:t>
            </a:r>
            <a:endParaRPr lang="en-US" altLang="zh-CN" sz="2400" dirty="0" smtClean="0"/>
          </a:p>
          <a:p>
            <a:pPr lvl="2"/>
            <a:r>
              <a:rPr lang="zh-CN" altLang="en-US" sz="2200" dirty="0" smtClean="0"/>
              <a:t>利用大量数据挤占网络带宽</a:t>
            </a:r>
            <a:endParaRPr lang="en-US" altLang="zh-CN" sz="2200" dirty="0" smtClean="0"/>
          </a:p>
          <a:p>
            <a:pPr lvl="2"/>
            <a:r>
              <a:rPr lang="zh-CN" altLang="en-US" sz="2200" dirty="0" smtClean="0"/>
              <a:t>利用大量请求消耗系统性能</a:t>
            </a:r>
            <a:endParaRPr lang="en-US" altLang="zh-CN" sz="2200" dirty="0" smtClean="0"/>
          </a:p>
          <a:p>
            <a:pPr lvl="1"/>
            <a:r>
              <a:rPr lang="zh-CN" altLang="en-US" sz="2400" dirty="0" smtClean="0"/>
              <a:t>混合型</a:t>
            </a:r>
            <a:endParaRPr lang="en-US" altLang="zh-CN" sz="2400" dirty="0" smtClean="0"/>
          </a:p>
          <a:p>
            <a:pPr lvl="1"/>
            <a:endParaRPr lang="zh-CN" altLang="en-US" sz="2400" dirty="0" smtClean="0"/>
          </a:p>
        </p:txBody>
      </p:sp>
      <p:sp>
        <p:nvSpPr>
          <p:cNvPr id="52228" name="灯片编号占位符 4"/>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fld id="{2746B845-2E46-4191-A916-6E46E7CE5EBE}" type="slidenum">
              <a:rPr lang="zh-CN" altLang="en-US" sz="1000">
                <a:latin typeface="Arial" panose="020B0604020202020204" pitchFamily="34" charset="0"/>
                <a:ea typeface="宋体" panose="02010600030101010101" pitchFamily="2" charset="-122"/>
              </a:rPr>
              <a:t>38</a:t>
            </a:fld>
            <a:endParaRPr lang="en-US" altLang="zh-CN" sz="1000">
              <a:latin typeface="Arial" panose="020B0604020202020204" pitchFamily="34" charset="0"/>
              <a:ea typeface="宋体" panose="02010600030101010101" pitchFamily="2" charset="-122"/>
            </a:endParaRPr>
          </a:p>
        </p:txBody>
      </p:sp>
      <p:sp>
        <p:nvSpPr>
          <p:cNvPr id="5" name="爆炸形 2 4"/>
          <p:cNvSpPr/>
          <p:nvPr/>
        </p:nvSpPr>
        <p:spPr>
          <a:xfrm>
            <a:off x="5676356" y="2672916"/>
            <a:ext cx="3467644" cy="3415642"/>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2400" dirty="0"/>
              <a:t>拒绝服务是一类攻击方式的统称！</a:t>
            </a:r>
          </a:p>
        </p:txBody>
      </p:sp>
    </p:spTree>
    <p:extLst>
      <p:ext uri="{BB962C8B-B14F-4D97-AF65-F5344CB8AC3E}">
        <p14:creationId xmlns:p14="http://schemas.microsoft.com/office/powerpoint/2010/main" val="452149007"/>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网络攻击与防范</a:t>
            </a:r>
            <a:r>
              <a:rPr lang="en-US" altLang="zh-CN" dirty="0"/>
              <a:t>-</a:t>
            </a:r>
            <a:r>
              <a:rPr lang="zh-CN" altLang="en-US" dirty="0"/>
              <a:t>拒绝服务攻击</a:t>
            </a:r>
          </a:p>
        </p:txBody>
      </p:sp>
      <p:sp>
        <p:nvSpPr>
          <p:cNvPr id="3" name="内容占位符 2"/>
          <p:cNvSpPr>
            <a:spLocks noGrp="1"/>
          </p:cNvSpPr>
          <p:nvPr>
            <p:ph idx="1"/>
          </p:nvPr>
        </p:nvSpPr>
        <p:spPr/>
        <p:txBody>
          <a:bodyPr/>
          <a:lstStyle/>
          <a:p>
            <a:r>
              <a:rPr lang="en-US" altLang="zh-CN" dirty="0" smtClean="0"/>
              <a:t>UDP Flood</a:t>
            </a:r>
          </a:p>
          <a:p>
            <a:pPr lvl="1"/>
            <a:r>
              <a:rPr lang="zh-CN" altLang="en-US" kern="1200" dirty="0" smtClean="0"/>
              <a:t>利用</a:t>
            </a:r>
            <a:r>
              <a:rPr lang="en-US" altLang="zh-CN" kern="1200" dirty="0"/>
              <a:t>UDP</a:t>
            </a:r>
            <a:r>
              <a:rPr lang="zh-CN" altLang="en-US" kern="1200" dirty="0"/>
              <a:t>协议实现简单、高效，形成流量冲击</a:t>
            </a:r>
            <a:endParaRPr lang="en-US" altLang="zh-CN" kern="1200" dirty="0"/>
          </a:p>
          <a:p>
            <a:r>
              <a:rPr lang="en-US" altLang="zh-CN" dirty="0" smtClean="0"/>
              <a:t>Teardrop</a:t>
            </a:r>
          </a:p>
          <a:p>
            <a:pPr lvl="1"/>
            <a:r>
              <a:rPr lang="zh-CN" altLang="en-US" dirty="0"/>
              <a:t>构造错误的分片信息，系统重组分片数据时内存计算错误，导致协议栈</a:t>
            </a:r>
            <a:r>
              <a:rPr lang="zh-CN" altLang="en-US" dirty="0" smtClean="0"/>
              <a:t>崩溃</a:t>
            </a:r>
            <a:endParaRPr lang="en-US" altLang="zh-CN" dirty="0" smtClean="0"/>
          </a:p>
          <a:p>
            <a:endParaRPr lang="en-US" altLang="zh-CN"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39</a:t>
            </a:fld>
            <a:endParaRPr lang="en-US" altLang="zh-CN"/>
          </a:p>
        </p:txBody>
      </p:sp>
      <p:sp>
        <p:nvSpPr>
          <p:cNvPr id="5" name="Rectangle 22"/>
          <p:cNvSpPr>
            <a:spLocks noChangeArrowheads="1"/>
          </p:cNvSpPr>
          <p:nvPr/>
        </p:nvSpPr>
        <p:spPr bwMode="auto">
          <a:xfrm>
            <a:off x="4700972" y="4089648"/>
            <a:ext cx="2133600" cy="457200"/>
          </a:xfrm>
          <a:prstGeom prst="rect">
            <a:avLst/>
          </a:prstGeom>
          <a:solidFill>
            <a:schemeClr val="accent1"/>
          </a:solidFill>
          <a:ln w="9525">
            <a:solidFill>
              <a:schemeClr val="tx1"/>
            </a:solidFill>
            <a:miter lim="800000"/>
          </a:ln>
        </p:spPr>
        <p:txBody>
          <a:bodyPr wrap="none" anchor="ctr"/>
          <a:lstStyle/>
          <a:p>
            <a:pPr algn="ctr" eaLnBrk="1" hangingPunct="1"/>
            <a:r>
              <a:rPr kumimoji="1" lang="en-US" altLang="zh-CN" sz="1600" dirty="0">
                <a:latin typeface="Tahoma" panose="020B0604030504040204" pitchFamily="34" charset="0"/>
              </a:rPr>
              <a:t>PSH 1:</a:t>
            </a:r>
            <a:r>
              <a:rPr kumimoji="1" lang="en-US" altLang="zh-CN" sz="1600" dirty="0">
                <a:solidFill>
                  <a:srgbClr val="FF0000"/>
                </a:solidFill>
                <a:latin typeface="Tahoma" panose="020B0604030504040204" pitchFamily="34" charset="0"/>
              </a:rPr>
              <a:t>1025</a:t>
            </a:r>
            <a:r>
              <a:rPr kumimoji="1" lang="en-US" altLang="zh-CN" sz="1600" dirty="0">
                <a:latin typeface="Times New Roman" panose="02020603050405020304" pitchFamily="18" charset="0"/>
              </a:rPr>
              <a:t>……</a:t>
            </a:r>
            <a:endParaRPr kumimoji="1" lang="en-US" altLang="zh-CN" sz="2400" dirty="0">
              <a:latin typeface="Tahoma" panose="020B0604030504040204" pitchFamily="34" charset="0"/>
            </a:endParaRPr>
          </a:p>
        </p:txBody>
      </p:sp>
      <p:sp>
        <p:nvSpPr>
          <p:cNvPr id="6" name="Rectangle 23"/>
          <p:cNvSpPr>
            <a:spLocks noChangeArrowheads="1"/>
          </p:cNvSpPr>
          <p:nvPr/>
        </p:nvSpPr>
        <p:spPr bwMode="auto">
          <a:xfrm>
            <a:off x="4700972" y="4927848"/>
            <a:ext cx="2133600" cy="457200"/>
          </a:xfrm>
          <a:prstGeom prst="rect">
            <a:avLst/>
          </a:prstGeom>
          <a:solidFill>
            <a:schemeClr val="accent1"/>
          </a:solidFill>
          <a:ln w="9525">
            <a:solidFill>
              <a:schemeClr val="tx1"/>
            </a:solidFill>
            <a:miter lim="800000"/>
          </a:ln>
        </p:spPr>
        <p:txBody>
          <a:bodyPr wrap="none" anchor="ctr"/>
          <a:lstStyle/>
          <a:p>
            <a:pPr algn="ctr" eaLnBrk="1" hangingPunct="1"/>
            <a:r>
              <a:rPr kumimoji="1" lang="en-US" altLang="zh-CN" sz="1600">
                <a:latin typeface="Tahoma" panose="020B0604030504040204" pitchFamily="34" charset="0"/>
              </a:rPr>
              <a:t>PSH</a:t>
            </a:r>
            <a:r>
              <a:rPr kumimoji="1" lang="en-US" altLang="zh-CN" sz="1600">
                <a:solidFill>
                  <a:schemeClr val="hlink"/>
                </a:solidFill>
                <a:latin typeface="Tahoma" panose="020B0604030504040204" pitchFamily="34" charset="0"/>
              </a:rPr>
              <a:t> </a:t>
            </a:r>
            <a:r>
              <a:rPr kumimoji="1" lang="en-US" altLang="zh-CN" sz="1600">
                <a:solidFill>
                  <a:srgbClr val="FF0000"/>
                </a:solidFill>
                <a:latin typeface="Tahoma" panose="020B0604030504040204" pitchFamily="34" charset="0"/>
              </a:rPr>
              <a:t>1000</a:t>
            </a:r>
            <a:r>
              <a:rPr kumimoji="1" lang="en-US" altLang="zh-CN" sz="1600">
                <a:latin typeface="Tahoma" panose="020B0604030504040204" pitchFamily="34" charset="0"/>
              </a:rPr>
              <a:t>:2048</a:t>
            </a:r>
            <a:r>
              <a:rPr kumimoji="1" lang="en-US" altLang="zh-CN" sz="1600">
                <a:latin typeface="Times New Roman" panose="02020603050405020304" pitchFamily="18" charset="0"/>
              </a:rPr>
              <a:t>……</a:t>
            </a:r>
            <a:endParaRPr kumimoji="1" lang="en-US" altLang="zh-CN" sz="1600">
              <a:latin typeface="Tahoma" panose="020B0604030504040204" pitchFamily="34" charset="0"/>
            </a:endParaRPr>
          </a:p>
        </p:txBody>
      </p:sp>
      <p:sp>
        <p:nvSpPr>
          <p:cNvPr id="7" name="Rectangle 24"/>
          <p:cNvSpPr>
            <a:spLocks noChangeArrowheads="1"/>
          </p:cNvSpPr>
          <p:nvPr/>
        </p:nvSpPr>
        <p:spPr bwMode="auto">
          <a:xfrm>
            <a:off x="4700972" y="5766048"/>
            <a:ext cx="2133600" cy="457200"/>
          </a:xfrm>
          <a:prstGeom prst="rect">
            <a:avLst/>
          </a:prstGeom>
          <a:solidFill>
            <a:schemeClr val="accent1"/>
          </a:solidFill>
          <a:ln w="9525">
            <a:solidFill>
              <a:schemeClr val="tx1"/>
            </a:solidFill>
            <a:miter lim="800000"/>
          </a:ln>
        </p:spPr>
        <p:txBody>
          <a:bodyPr wrap="none" anchor="ctr"/>
          <a:lstStyle/>
          <a:p>
            <a:pPr algn="ctr" eaLnBrk="1" hangingPunct="1"/>
            <a:r>
              <a:rPr kumimoji="1" lang="en-US" altLang="zh-CN" sz="1600">
                <a:latin typeface="Tahoma" panose="020B0604030504040204" pitchFamily="34" charset="0"/>
              </a:rPr>
              <a:t>PSH 2049:3073</a:t>
            </a:r>
            <a:r>
              <a:rPr kumimoji="1" lang="en-US" altLang="zh-CN" sz="1600">
                <a:latin typeface="Times New Roman" panose="02020603050405020304" pitchFamily="18" charset="0"/>
              </a:rPr>
              <a:t>……</a:t>
            </a:r>
            <a:endParaRPr kumimoji="1" lang="en-US" altLang="zh-CN" sz="1600">
              <a:latin typeface="Tahoma" panose="020B0604030504040204" pitchFamily="34" charset="0"/>
            </a:endParaRPr>
          </a:p>
        </p:txBody>
      </p:sp>
      <p:sp>
        <p:nvSpPr>
          <p:cNvPr id="8" name="Rectangle 25"/>
          <p:cNvSpPr>
            <a:spLocks noChangeArrowheads="1"/>
          </p:cNvSpPr>
          <p:nvPr/>
        </p:nvSpPr>
        <p:spPr bwMode="auto">
          <a:xfrm>
            <a:off x="4319972" y="3861048"/>
            <a:ext cx="2895600" cy="1752600"/>
          </a:xfrm>
          <a:prstGeom prst="rect">
            <a:avLst/>
          </a:prstGeom>
          <a:noFill/>
          <a:ln w="9525">
            <a:solidFill>
              <a:schemeClr val="tx1"/>
            </a:solidFill>
            <a:prstDash val="dashDot"/>
            <a:miter lim="800000"/>
          </a:ln>
          <a:extLst>
            <a:ext uri="{909E8E84-426E-40DD-AFC4-6F175D3DCCD1}">
              <a14:hiddenFill xmlns:a14="http://schemas.microsoft.com/office/drawing/2010/main">
                <a:solidFill>
                  <a:srgbClr val="FFFFFF"/>
                </a:solidFill>
              </a14:hiddenFill>
            </a:ext>
          </a:extLst>
        </p:spPr>
        <p:txBody>
          <a:bodyPr wrap="none" anchor="ctr"/>
          <a:lstStyle/>
          <a:p>
            <a:pPr eaLnBrk="1" hangingPunct="1"/>
            <a:endParaRPr lang="zh-CN" altLang="en-US"/>
          </a:p>
        </p:txBody>
      </p:sp>
      <p:sp>
        <p:nvSpPr>
          <p:cNvPr id="9" name="AutoShape 26"/>
          <p:cNvSpPr>
            <a:spLocks noChangeArrowheads="1"/>
          </p:cNvSpPr>
          <p:nvPr/>
        </p:nvSpPr>
        <p:spPr bwMode="auto">
          <a:xfrm>
            <a:off x="6156176" y="3286527"/>
            <a:ext cx="2438400" cy="533400"/>
          </a:xfrm>
          <a:prstGeom prst="curvedDownArrow">
            <a:avLst>
              <a:gd name="adj1" fmla="val 67280"/>
              <a:gd name="adj2" fmla="val 185714"/>
              <a:gd name="adj3" fmla="val 40477"/>
            </a:avLst>
          </a:prstGeom>
          <a:solidFill>
            <a:schemeClr val="accent1"/>
          </a:solidFill>
          <a:ln w="9525">
            <a:solidFill>
              <a:schemeClr val="tx1"/>
            </a:solidFill>
            <a:miter lim="800000"/>
          </a:ln>
        </p:spPr>
        <p:txBody>
          <a:bodyPr wrap="none" anchor="ctr"/>
          <a:lstStyle/>
          <a:p>
            <a:pPr eaLnBrk="1" hangingPunct="1"/>
            <a:endParaRPr lang="zh-CN" altLang="en-US"/>
          </a:p>
        </p:txBody>
      </p:sp>
      <p:sp>
        <p:nvSpPr>
          <p:cNvPr id="10" name="Text Box 27"/>
          <p:cNvSpPr txBox="1">
            <a:spLocks noChangeArrowheads="1"/>
          </p:cNvSpPr>
          <p:nvPr/>
        </p:nvSpPr>
        <p:spPr bwMode="auto">
          <a:xfrm>
            <a:off x="7207101" y="3916764"/>
            <a:ext cx="172354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kumimoji="1" lang="zh-CN" altLang="en-US" sz="2400" dirty="0">
                <a:latin typeface="Tahoma" panose="020B0604030504040204" pitchFamily="34" charset="0"/>
                <a:ea typeface="宋体" panose="02010600030101010101" pitchFamily="2" charset="-122"/>
              </a:rPr>
              <a:t>试图重组时</a:t>
            </a:r>
          </a:p>
          <a:p>
            <a:pPr eaLnBrk="1" hangingPunct="1"/>
            <a:r>
              <a:rPr kumimoji="1" lang="zh-CN" altLang="en-US" sz="2400" dirty="0" smtClean="0">
                <a:latin typeface="Tahoma" panose="020B0604030504040204" pitchFamily="34" charset="0"/>
                <a:ea typeface="宋体" panose="02010600030101010101" pitchFamily="2" charset="-122"/>
              </a:rPr>
              <a:t>协议栈崩溃</a:t>
            </a:r>
            <a:endParaRPr kumimoji="1" lang="zh-CN" altLang="en-US" sz="2400" dirty="0">
              <a:latin typeface="Tahoma" panose="020B0604030504040204" pitchFamily="34" charset="0"/>
              <a:ea typeface="宋体" panose="02010600030101010101" pitchFamily="2" charset="-122"/>
            </a:endParaRPr>
          </a:p>
        </p:txBody>
      </p:sp>
      <p:sp>
        <p:nvSpPr>
          <p:cNvPr id="12" name="Line 3"/>
          <p:cNvSpPr>
            <a:spLocks noChangeShapeType="1"/>
          </p:cNvSpPr>
          <p:nvPr/>
        </p:nvSpPr>
        <p:spPr bwMode="auto">
          <a:xfrm flipH="1">
            <a:off x="1217155" y="3862059"/>
            <a:ext cx="60885" cy="2338140"/>
          </a:xfrm>
          <a:prstGeom prst="line">
            <a:avLst/>
          </a:prstGeom>
          <a:noFill/>
          <a:ln w="9525">
            <a:solidFill>
              <a:schemeClr val="tx1"/>
            </a:solidFill>
            <a:miter lim="800000"/>
          </a:ln>
          <a:extLst>
            <a:ext uri="{909E8E84-426E-40DD-AFC4-6F175D3DCCD1}">
              <a14:hiddenFill xmlns:a14="http://schemas.microsoft.com/office/drawing/2010/main">
                <a:noFill/>
              </a14:hiddenFill>
            </a:ext>
          </a:extLst>
        </p:spPr>
        <p:txBody>
          <a:bodyPr wrap="none"/>
          <a:lstStyle/>
          <a:p>
            <a:endParaRPr lang="zh-CN" altLang="en-US"/>
          </a:p>
        </p:txBody>
      </p:sp>
      <p:sp>
        <p:nvSpPr>
          <p:cNvPr id="13" name="Line 4"/>
          <p:cNvSpPr>
            <a:spLocks noChangeShapeType="1"/>
          </p:cNvSpPr>
          <p:nvPr/>
        </p:nvSpPr>
        <p:spPr bwMode="auto">
          <a:xfrm>
            <a:off x="3363707" y="3862059"/>
            <a:ext cx="2566" cy="2338139"/>
          </a:xfrm>
          <a:prstGeom prst="line">
            <a:avLst/>
          </a:prstGeom>
          <a:noFill/>
          <a:ln w="9525">
            <a:solidFill>
              <a:schemeClr val="tx1"/>
            </a:solidFill>
            <a:miter lim="800000"/>
          </a:ln>
          <a:extLst>
            <a:ext uri="{909E8E84-426E-40DD-AFC4-6F175D3DCCD1}">
              <a14:hiddenFill xmlns:a14="http://schemas.microsoft.com/office/drawing/2010/main">
                <a:noFill/>
              </a14:hiddenFill>
            </a:ext>
          </a:extLst>
        </p:spPr>
        <p:txBody>
          <a:bodyPr wrap="none"/>
          <a:lstStyle/>
          <a:p>
            <a:endParaRPr lang="zh-CN" altLang="en-US"/>
          </a:p>
        </p:txBody>
      </p:sp>
      <p:sp>
        <p:nvSpPr>
          <p:cNvPr id="17" name="Line 8"/>
          <p:cNvSpPr>
            <a:spLocks noChangeShapeType="1"/>
          </p:cNvSpPr>
          <p:nvPr/>
        </p:nvSpPr>
        <p:spPr bwMode="auto">
          <a:xfrm>
            <a:off x="1217156" y="4490839"/>
            <a:ext cx="2149117" cy="0"/>
          </a:xfrm>
          <a:prstGeom prst="line">
            <a:avLst/>
          </a:prstGeom>
          <a:noFill/>
          <a:ln w="9525">
            <a:solidFill>
              <a:schemeClr val="tx1"/>
            </a:solidFill>
            <a:miter lim="800000"/>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18" name="Line 9"/>
          <p:cNvSpPr>
            <a:spLocks noChangeShapeType="1"/>
          </p:cNvSpPr>
          <p:nvPr/>
        </p:nvSpPr>
        <p:spPr bwMode="auto">
          <a:xfrm>
            <a:off x="1201605" y="4785556"/>
            <a:ext cx="2164668" cy="0"/>
          </a:xfrm>
          <a:prstGeom prst="line">
            <a:avLst/>
          </a:prstGeom>
          <a:noFill/>
          <a:ln w="9525">
            <a:solidFill>
              <a:schemeClr val="tx1"/>
            </a:solidFill>
            <a:miter lim="800000"/>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19" name="Line 10"/>
          <p:cNvSpPr>
            <a:spLocks noChangeShapeType="1"/>
          </p:cNvSpPr>
          <p:nvPr/>
        </p:nvSpPr>
        <p:spPr bwMode="auto">
          <a:xfrm>
            <a:off x="1201605" y="5139217"/>
            <a:ext cx="2164668" cy="0"/>
          </a:xfrm>
          <a:prstGeom prst="line">
            <a:avLst/>
          </a:prstGeom>
          <a:noFill/>
          <a:ln w="9525">
            <a:solidFill>
              <a:schemeClr val="tx1"/>
            </a:solidFill>
            <a:miter lim="800000"/>
            <a:tailEnd type="triangle" w="med" len="med"/>
          </a:ln>
          <a:extLst>
            <a:ext uri="{909E8E84-426E-40DD-AFC4-6F175D3DCCD1}">
              <a14:hiddenFill xmlns:a14="http://schemas.microsoft.com/office/drawing/2010/main">
                <a:noFill/>
              </a14:hiddenFill>
            </a:ext>
          </a:extLst>
        </p:spPr>
        <p:txBody>
          <a:bodyPr wrap="none"/>
          <a:lstStyle/>
          <a:p>
            <a:endParaRPr lang="zh-CN" altLang="en-US"/>
          </a:p>
        </p:txBody>
      </p:sp>
      <p:sp>
        <p:nvSpPr>
          <p:cNvPr id="26" name="Text Box 17"/>
          <p:cNvSpPr txBox="1">
            <a:spLocks noChangeArrowheads="1"/>
          </p:cNvSpPr>
          <p:nvPr/>
        </p:nvSpPr>
        <p:spPr bwMode="auto">
          <a:xfrm>
            <a:off x="1425536" y="4196121"/>
            <a:ext cx="1623967" cy="261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kumimoji="1" lang="en-US" altLang="zh-CN" sz="1600" dirty="0">
                <a:latin typeface="Tahoma" panose="020B0604030504040204" pitchFamily="34" charset="0"/>
                <a:ea typeface="宋体" panose="02010600030101010101" pitchFamily="2" charset="-122"/>
              </a:rPr>
              <a:t>PSH 1:1024</a:t>
            </a:r>
            <a:r>
              <a:rPr kumimoji="1" lang="en-US" altLang="zh-CN" sz="1600" dirty="0">
                <a:latin typeface="Times New Roman" panose="02020603050405020304" pitchFamily="18" charset="0"/>
                <a:ea typeface="宋体" panose="02010600030101010101" pitchFamily="2" charset="-122"/>
              </a:rPr>
              <a:t>……</a:t>
            </a:r>
            <a:endParaRPr kumimoji="1" lang="en-US" altLang="zh-CN" sz="1600" dirty="0">
              <a:latin typeface="Tahoma" panose="020B0604030504040204" pitchFamily="34" charset="0"/>
              <a:ea typeface="宋体" panose="02010600030101010101" pitchFamily="2" charset="-122"/>
            </a:endParaRPr>
          </a:p>
        </p:txBody>
      </p:sp>
      <p:sp>
        <p:nvSpPr>
          <p:cNvPr id="27" name="Rectangle 18"/>
          <p:cNvSpPr>
            <a:spLocks noChangeArrowheads="1"/>
          </p:cNvSpPr>
          <p:nvPr/>
        </p:nvSpPr>
        <p:spPr bwMode="auto">
          <a:xfrm>
            <a:off x="1201605" y="4490839"/>
            <a:ext cx="1953723" cy="261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kumimoji="1" lang="en-US" altLang="zh-CN" sz="1600" dirty="0">
                <a:latin typeface="Tahoma" panose="020B0604030504040204" pitchFamily="34" charset="0"/>
              </a:rPr>
              <a:t>PSH 1025:2048</a:t>
            </a:r>
            <a:r>
              <a:rPr kumimoji="1" lang="en-US" altLang="zh-CN" sz="1600" dirty="0">
                <a:latin typeface="Times New Roman" panose="02020603050405020304" pitchFamily="18" charset="0"/>
              </a:rPr>
              <a:t>……</a:t>
            </a:r>
            <a:endParaRPr kumimoji="1" lang="en-US" altLang="zh-CN" sz="1600" dirty="0">
              <a:latin typeface="Tahoma" panose="020B0604030504040204" pitchFamily="34" charset="0"/>
            </a:endParaRPr>
          </a:p>
        </p:txBody>
      </p:sp>
      <p:sp>
        <p:nvSpPr>
          <p:cNvPr id="28" name="Rectangle 19"/>
          <p:cNvSpPr>
            <a:spLocks noChangeArrowheads="1"/>
          </p:cNvSpPr>
          <p:nvPr/>
        </p:nvSpPr>
        <p:spPr bwMode="auto">
          <a:xfrm>
            <a:off x="1201605" y="4844499"/>
            <a:ext cx="2139787" cy="260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kumimoji="1" lang="en-US" altLang="zh-CN" sz="1600">
                <a:latin typeface="Tahoma" panose="020B0604030504040204" pitchFamily="34" charset="0"/>
              </a:rPr>
              <a:t>PSH 2049:3073</a:t>
            </a:r>
            <a:r>
              <a:rPr kumimoji="1" lang="en-US" altLang="zh-CN" sz="1600">
                <a:latin typeface="Times New Roman" panose="02020603050405020304" pitchFamily="18" charset="0"/>
              </a:rPr>
              <a:t>……</a:t>
            </a:r>
            <a:endParaRPr kumimoji="1" lang="en-US" altLang="zh-CN" sz="1600">
              <a:latin typeface="Tahoma" panose="020B0604030504040204" pitchFamily="34" charset="0"/>
            </a:endParaRPr>
          </a:p>
        </p:txBody>
      </p:sp>
      <p:sp>
        <p:nvSpPr>
          <p:cNvPr id="31" name="右箭头 30"/>
          <p:cNvSpPr/>
          <p:nvPr/>
        </p:nvSpPr>
        <p:spPr>
          <a:xfrm>
            <a:off x="3491880" y="4473116"/>
            <a:ext cx="699120" cy="4547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62992382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6"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strips(downRight)">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dissolve">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知识子域：物理和环境安全</a:t>
            </a:r>
            <a:endParaRPr lang="zh-CN" altLang="en-US" dirty="0"/>
          </a:p>
        </p:txBody>
      </p:sp>
      <p:sp>
        <p:nvSpPr>
          <p:cNvPr id="3" name="内容占位符 2"/>
          <p:cNvSpPr>
            <a:spLocks noGrp="1"/>
          </p:cNvSpPr>
          <p:nvPr>
            <p:ph idx="1"/>
          </p:nvPr>
        </p:nvSpPr>
        <p:spPr/>
        <p:txBody>
          <a:bodyPr/>
          <a:lstStyle/>
          <a:p>
            <a:r>
              <a:rPr lang="zh-CN" altLang="en-US" dirty="0" smtClean="0"/>
              <a:t>场地选择</a:t>
            </a:r>
            <a:endParaRPr lang="en-US" altLang="zh-CN" dirty="0" smtClean="0"/>
          </a:p>
          <a:p>
            <a:pPr lvl="1"/>
            <a:r>
              <a:rPr lang="zh-CN" altLang="en-US" dirty="0" smtClean="0"/>
              <a:t>区域：避开自然灾害高发区域</a:t>
            </a:r>
            <a:endParaRPr lang="en-US" altLang="zh-CN" dirty="0" smtClean="0"/>
          </a:p>
          <a:p>
            <a:pPr lvl="1"/>
            <a:r>
              <a:rPr lang="zh-CN" altLang="en-US" dirty="0" smtClean="0"/>
              <a:t>环境：远离可能的危险因素</a:t>
            </a:r>
            <a:r>
              <a:rPr lang="zh-CN" altLang="en-US" dirty="0" smtClean="0"/>
              <a:t>（加油站</a:t>
            </a:r>
            <a:r>
              <a:rPr lang="zh-CN" altLang="en-US" dirty="0" smtClean="0"/>
              <a:t>、化工厂等）</a:t>
            </a:r>
            <a:endParaRPr lang="en-US" altLang="zh-CN" dirty="0" smtClean="0"/>
          </a:p>
          <a:p>
            <a:pPr lvl="1"/>
            <a:r>
              <a:rPr lang="zh-CN" altLang="en-US" dirty="0" smtClean="0"/>
              <a:t>其他：消防、交通便利</a:t>
            </a:r>
            <a:endParaRPr lang="en-US" altLang="zh-CN" dirty="0" smtClean="0"/>
          </a:p>
          <a:p>
            <a:r>
              <a:rPr lang="zh-CN" altLang="en-US" dirty="0" smtClean="0"/>
              <a:t>抗震及承重（国标</a:t>
            </a:r>
            <a:r>
              <a:rPr lang="en-US" altLang="zh-CN" dirty="0"/>
              <a:t> </a:t>
            </a:r>
            <a:r>
              <a:rPr lang="en-US" altLang="zh-CN" dirty="0" smtClean="0"/>
              <a:t>《</a:t>
            </a:r>
            <a:r>
              <a:rPr lang="zh-CN" altLang="zh-CN" dirty="0" smtClean="0"/>
              <a:t>结构</a:t>
            </a:r>
            <a:r>
              <a:rPr lang="zh-CN" altLang="zh-CN" dirty="0"/>
              <a:t>抗震设计规范》</a:t>
            </a:r>
            <a:r>
              <a:rPr lang="zh-CN" altLang="en-US" dirty="0" smtClean="0"/>
              <a:t>）</a:t>
            </a:r>
            <a:endParaRPr lang="en-US" altLang="zh-CN" dirty="0" smtClean="0"/>
          </a:p>
          <a:p>
            <a:pPr lvl="1"/>
            <a:r>
              <a:rPr lang="zh-CN" altLang="en-US" dirty="0" smtClean="0"/>
              <a:t>特殊设防类</a:t>
            </a:r>
            <a:endParaRPr lang="en-US" altLang="zh-CN" dirty="0" smtClean="0"/>
          </a:p>
          <a:p>
            <a:pPr lvl="1"/>
            <a:r>
              <a:rPr lang="zh-CN" altLang="en-US" dirty="0" smtClean="0"/>
              <a:t>重点设防类</a:t>
            </a:r>
            <a:endParaRPr lang="en-US" altLang="zh-CN" dirty="0" smtClean="0"/>
          </a:p>
          <a:p>
            <a:pPr lvl="1"/>
            <a:r>
              <a:rPr lang="zh-CN" altLang="en-US" dirty="0" smtClean="0"/>
              <a:t>标准设防类</a:t>
            </a:r>
            <a:endParaRPr lang="en-US" altLang="zh-CN" dirty="0" smtClean="0"/>
          </a:p>
          <a:p>
            <a:pPr lvl="1"/>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4</a:t>
            </a:fld>
            <a:endParaRPr lang="en-US" altLang="zh-CN"/>
          </a:p>
        </p:txBody>
      </p:sp>
    </p:spTree>
    <p:extLst>
      <p:ext uri="{BB962C8B-B14F-4D97-AF65-F5344CB8AC3E}">
        <p14:creationId xmlns:p14="http://schemas.microsoft.com/office/powerpoint/2010/main" val="1628090209"/>
      </p:ext>
    </p:extLst>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标题 1"/>
          <p:cNvSpPr>
            <a:spLocks noGrp="1"/>
          </p:cNvSpPr>
          <p:nvPr>
            <p:ph type="title"/>
          </p:nvPr>
        </p:nvSpPr>
        <p:spPr>
          <a:xfrm>
            <a:off x="533400" y="260350"/>
            <a:ext cx="8610600" cy="487363"/>
          </a:xfrm>
        </p:spPr>
        <p:txBody>
          <a:bodyPr/>
          <a:lstStyle/>
          <a:p>
            <a:r>
              <a:rPr lang="zh-CN" altLang="en-US" dirty="0" smtClean="0"/>
              <a:t>网络攻击与防护</a:t>
            </a:r>
            <a:r>
              <a:rPr lang="en-US" altLang="zh-CN" dirty="0" smtClean="0"/>
              <a:t>-</a:t>
            </a:r>
            <a:r>
              <a:rPr lang="zh-CN" altLang="en-US" dirty="0" smtClean="0"/>
              <a:t>分布式拒绝服务攻击（</a:t>
            </a:r>
            <a:r>
              <a:rPr lang="en-US" altLang="zh-CN" dirty="0" err="1" smtClean="0"/>
              <a:t>DDoS</a:t>
            </a:r>
            <a:r>
              <a:rPr lang="zh-CN" altLang="en-US" dirty="0" smtClean="0"/>
              <a:t>）</a:t>
            </a:r>
          </a:p>
        </p:txBody>
      </p:sp>
      <p:sp>
        <p:nvSpPr>
          <p:cNvPr id="58371" name="内容占位符 2"/>
          <p:cNvSpPr>
            <a:spLocks noGrp="1"/>
          </p:cNvSpPr>
          <p:nvPr>
            <p:ph idx="1"/>
          </p:nvPr>
        </p:nvSpPr>
        <p:spPr/>
        <p:txBody>
          <a:bodyPr/>
          <a:lstStyle/>
          <a:p>
            <a:endParaRPr lang="zh-CN" altLang="en-US" smtClean="0"/>
          </a:p>
        </p:txBody>
      </p:sp>
      <p:sp>
        <p:nvSpPr>
          <p:cNvPr id="58372" name="灯片编号占位符 3"/>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fld id="{DBE101F4-4F76-46D6-80B2-8813671DD893}" type="slidenum">
              <a:rPr lang="zh-CN" altLang="en-US" sz="1000">
                <a:latin typeface="Arial" panose="020B0604020202020204" pitchFamily="34" charset="0"/>
                <a:ea typeface="宋体" panose="02010600030101010101" pitchFamily="2" charset="-122"/>
              </a:rPr>
              <a:t>40</a:t>
            </a:fld>
            <a:endParaRPr lang="en-US" altLang="zh-CN" sz="1000">
              <a:latin typeface="Arial" panose="020B0604020202020204" pitchFamily="34" charset="0"/>
              <a:ea typeface="宋体" panose="02010600030101010101" pitchFamily="2" charset="-122"/>
            </a:endParaRPr>
          </a:p>
        </p:txBody>
      </p:sp>
      <p:sp>
        <p:nvSpPr>
          <p:cNvPr id="5" name="内容占位符 2"/>
          <p:cNvSpPr txBox="1"/>
          <p:nvPr/>
        </p:nvSpPr>
        <p:spPr bwMode="gray">
          <a:xfrm>
            <a:off x="514350" y="1198563"/>
            <a:ext cx="8191500" cy="5105400"/>
          </a:xfrm>
          <a:prstGeom prst="rect">
            <a:avLst/>
          </a:prstGeom>
          <a:noFill/>
          <a:ln>
            <a:noFill/>
          </a:ln>
        </p:spPr>
        <p:txBody>
          <a:bodyPr/>
          <a:lstStyle>
            <a:lvl1pPr marL="342900" indent="-342900" algn="l" rtl="0" eaLnBrk="0" fontAlgn="base" hangingPunct="0">
              <a:spcBef>
                <a:spcPct val="20000"/>
              </a:spcBef>
              <a:spcAft>
                <a:spcPct val="0"/>
              </a:spcAft>
              <a:buClr>
                <a:srgbClr val="3399FF"/>
              </a:buClr>
              <a:buFont typeface="Wingdings" panose="05000000000000000000" pitchFamily="2" charset="2"/>
              <a:buChar char="v"/>
              <a:defRPr sz="2800">
                <a:solidFill>
                  <a:schemeClr val="tx1"/>
                </a:solidFill>
                <a:latin typeface="+mn-lt"/>
                <a:ea typeface="+mn-ea"/>
                <a:cs typeface="+mn-cs"/>
              </a:defRPr>
            </a:lvl1pPr>
            <a:lvl2pPr marL="742950" indent="-285750" algn="l" rtl="0" eaLnBrk="0" fontAlgn="base" hangingPunct="0">
              <a:spcBef>
                <a:spcPct val="20000"/>
              </a:spcBef>
              <a:spcAft>
                <a:spcPct val="0"/>
              </a:spcAft>
              <a:buClr>
                <a:srgbClr val="FF9900"/>
              </a:buClr>
              <a:buFont typeface="Wingdings" panose="05000000000000000000" pitchFamily="2" charset="2"/>
              <a:buChar char="§"/>
              <a:defRPr sz="2600">
                <a:solidFill>
                  <a:schemeClr val="tx1"/>
                </a:solidFill>
                <a:latin typeface="+mn-lt"/>
                <a:ea typeface="+mn-ea"/>
              </a:defRPr>
            </a:lvl2pPr>
            <a:lvl3pPr marL="1143000" indent="-228600" algn="l" rtl="0" eaLnBrk="0" fontAlgn="base" hangingPunct="0">
              <a:spcBef>
                <a:spcPct val="20000"/>
              </a:spcBef>
              <a:spcAft>
                <a:spcPct val="0"/>
              </a:spcAft>
              <a:buClr>
                <a:schemeClr val="accent2"/>
              </a:buClr>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Arial" panose="020B0604020202020204" pitchFamily="34" charset="0"/>
                <a:ea typeface="+mn-ea"/>
              </a:defRPr>
            </a:lvl4pPr>
            <a:lvl5pPr marL="2057400" indent="-228600" algn="l" rtl="0" eaLnBrk="0" fontAlgn="base" hangingPunct="0">
              <a:spcBef>
                <a:spcPct val="20000"/>
              </a:spcBef>
              <a:spcAft>
                <a:spcPct val="0"/>
              </a:spcAft>
              <a:buChar char="»"/>
              <a:defRPr sz="2000">
                <a:solidFill>
                  <a:schemeClr val="tx1"/>
                </a:solidFill>
                <a:latin typeface="Arial" panose="020B0604020202020204" pitchFamily="34" charset="0"/>
                <a:ea typeface="+mn-ea"/>
              </a:defRPr>
            </a:lvl5pPr>
            <a:lvl6pPr marL="2514600" indent="-228600" algn="l" rtl="0" fontAlgn="base">
              <a:spcBef>
                <a:spcPct val="20000"/>
              </a:spcBef>
              <a:spcAft>
                <a:spcPct val="0"/>
              </a:spcAft>
              <a:buChar char="»"/>
              <a:defRPr sz="2000">
                <a:solidFill>
                  <a:schemeClr val="tx1"/>
                </a:solidFill>
                <a:latin typeface="Arial" panose="020B0604020202020204" pitchFamily="34" charset="0"/>
                <a:ea typeface="+mn-ea"/>
              </a:defRPr>
            </a:lvl6pPr>
            <a:lvl7pPr marL="2971800" indent="-228600" algn="l" rtl="0" fontAlgn="base">
              <a:spcBef>
                <a:spcPct val="20000"/>
              </a:spcBef>
              <a:spcAft>
                <a:spcPct val="0"/>
              </a:spcAft>
              <a:buChar char="»"/>
              <a:defRPr sz="2000">
                <a:solidFill>
                  <a:schemeClr val="tx1"/>
                </a:solidFill>
                <a:latin typeface="Arial" panose="020B0604020202020204" pitchFamily="34" charset="0"/>
                <a:ea typeface="+mn-ea"/>
              </a:defRPr>
            </a:lvl7pPr>
            <a:lvl8pPr marL="3429000" indent="-228600" algn="l" rtl="0" fontAlgn="base">
              <a:spcBef>
                <a:spcPct val="20000"/>
              </a:spcBef>
              <a:spcAft>
                <a:spcPct val="0"/>
              </a:spcAft>
              <a:buChar char="»"/>
              <a:defRPr sz="2000">
                <a:solidFill>
                  <a:schemeClr val="tx1"/>
                </a:solidFill>
                <a:latin typeface="Arial" panose="020B0604020202020204" pitchFamily="34" charset="0"/>
                <a:ea typeface="+mn-ea"/>
              </a:defRPr>
            </a:lvl8pPr>
            <a:lvl9pPr marL="3886200" indent="-228600" algn="l" rtl="0" fontAlgn="base">
              <a:spcBef>
                <a:spcPct val="20000"/>
              </a:spcBef>
              <a:spcAft>
                <a:spcPct val="0"/>
              </a:spcAft>
              <a:buChar char="»"/>
              <a:defRPr sz="2000">
                <a:solidFill>
                  <a:schemeClr val="tx1"/>
                </a:solidFill>
                <a:latin typeface="Arial" panose="020B0604020202020204" pitchFamily="34" charset="0"/>
                <a:ea typeface="+mn-ea"/>
              </a:defRPr>
            </a:lvl9pPr>
          </a:lstStyle>
          <a:p>
            <a:pPr>
              <a:defRPr/>
            </a:pPr>
            <a:endParaRPr lang="zh-CN" altLang="en-US" sz="3200" kern="0" dirty="0" smtClean="0"/>
          </a:p>
          <a:p>
            <a:pPr lvl="1">
              <a:defRPr/>
            </a:pPr>
            <a:endParaRPr lang="zh-CN" altLang="en-US" kern="0" dirty="0" smtClean="0"/>
          </a:p>
          <a:p>
            <a:pPr lvl="1">
              <a:defRPr/>
            </a:pPr>
            <a:endParaRPr lang="zh-CN" altLang="zh-TW" kern="0" dirty="0" smtClean="0"/>
          </a:p>
          <a:p>
            <a:pPr>
              <a:buFont typeface="Wingdings" panose="05000000000000000000" pitchFamily="2" charset="2"/>
              <a:buNone/>
              <a:defRPr/>
            </a:pPr>
            <a:endParaRPr lang="zh-CN" altLang="en-US" sz="2600" kern="0" dirty="0" smtClean="0"/>
          </a:p>
          <a:p>
            <a:pPr>
              <a:defRPr/>
            </a:pPr>
            <a:endParaRPr lang="zh-CN" altLang="en-US" sz="3200" kern="0" dirty="0" smtClean="0"/>
          </a:p>
          <a:p>
            <a:pPr>
              <a:buFont typeface="Wingdings" panose="05000000000000000000" pitchFamily="2" charset="2"/>
              <a:buNone/>
              <a:defRPr/>
            </a:pPr>
            <a:endParaRPr lang="en-US" altLang="zh-CN" sz="3200" kern="0" dirty="0" smtClean="0"/>
          </a:p>
          <a:p>
            <a:pPr>
              <a:defRPr/>
            </a:pPr>
            <a:endParaRPr lang="zh-CN" altLang="en-US" kern="0" dirty="0" smtClean="0"/>
          </a:p>
        </p:txBody>
      </p:sp>
      <p:pic>
        <p:nvPicPr>
          <p:cNvPr id="58374" name="Picture 2" descr="04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30638" y="5153025"/>
            <a:ext cx="915987" cy="115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75" name="Picture 3" descr="04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00500" y="1487488"/>
            <a:ext cx="735013" cy="788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76" name="Picture 2" descr="04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11375" y="2630488"/>
            <a:ext cx="450850"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 name="直接箭头连接符 8"/>
          <p:cNvCxnSpPr/>
          <p:nvPr/>
        </p:nvCxnSpPr>
        <p:spPr>
          <a:xfrm>
            <a:off x="909638" y="4508500"/>
            <a:ext cx="3378200" cy="6445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58378" name="Picture 2" descr="04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41788" y="2630488"/>
            <a:ext cx="449262"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79" name="Picture 2" descr="04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72225" y="2628900"/>
            <a:ext cx="450850"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80" name="Picture 2" descr="04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4213" y="3917950"/>
            <a:ext cx="450850"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81" name="Picture 2" descr="04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59113" y="3917950"/>
            <a:ext cx="450850"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82" name="Picture 2" descr="04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29275" y="3917950"/>
            <a:ext cx="450850"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83" name="Picture 2" descr="04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46225" y="3917950"/>
            <a:ext cx="450850"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84" name="Picture 2" descr="04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32238" y="3919538"/>
            <a:ext cx="450850"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85" name="Picture 2" descr="04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34150" y="3917950"/>
            <a:ext cx="450850"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86" name="Picture 2" descr="04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03463" y="3917950"/>
            <a:ext cx="450850"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87" name="Picture 2" descr="04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7263" y="3919538"/>
            <a:ext cx="450850"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88" name="Picture 2" descr="04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04100" y="3919538"/>
            <a:ext cx="450850"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1" name="直接箭头连接符 20"/>
          <p:cNvCxnSpPr/>
          <p:nvPr/>
        </p:nvCxnSpPr>
        <p:spPr>
          <a:xfrm flipH="1">
            <a:off x="4365625" y="2276475"/>
            <a:ext cx="3175" cy="3540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直接箭头连接符 21"/>
          <p:cNvCxnSpPr/>
          <p:nvPr/>
        </p:nvCxnSpPr>
        <p:spPr>
          <a:xfrm>
            <a:off x="4368800" y="2276475"/>
            <a:ext cx="2228850" cy="3524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肘形连接符 22"/>
          <p:cNvCxnSpPr/>
          <p:nvPr/>
        </p:nvCxnSpPr>
        <p:spPr>
          <a:xfrm rot="5400000" flipH="1" flipV="1">
            <a:off x="1274763" y="2855913"/>
            <a:ext cx="696912" cy="1427162"/>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24" name="肘形连接符 23"/>
          <p:cNvCxnSpPr/>
          <p:nvPr/>
        </p:nvCxnSpPr>
        <p:spPr>
          <a:xfrm rot="5400000" flipH="1" flipV="1">
            <a:off x="1705769" y="3286919"/>
            <a:ext cx="696912" cy="565150"/>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5" name="肘形连接符 24"/>
          <p:cNvCxnSpPr/>
          <p:nvPr/>
        </p:nvCxnSpPr>
        <p:spPr>
          <a:xfrm rot="16200000" flipV="1">
            <a:off x="2084388" y="3473450"/>
            <a:ext cx="696912" cy="192088"/>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26" name="肘形连接符 25"/>
          <p:cNvCxnSpPr/>
          <p:nvPr/>
        </p:nvCxnSpPr>
        <p:spPr>
          <a:xfrm rot="16200000" flipV="1">
            <a:off x="2462213" y="3095625"/>
            <a:ext cx="696912" cy="947738"/>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27" name="肘形连接符 26"/>
          <p:cNvCxnSpPr/>
          <p:nvPr/>
        </p:nvCxnSpPr>
        <p:spPr>
          <a:xfrm rot="5400000" flipH="1" flipV="1">
            <a:off x="3929063" y="3475038"/>
            <a:ext cx="673100" cy="215900"/>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28" name="肘形连接符 27"/>
          <p:cNvCxnSpPr/>
          <p:nvPr/>
        </p:nvCxnSpPr>
        <p:spPr>
          <a:xfrm rot="16200000" flipV="1">
            <a:off x="4323556" y="3250407"/>
            <a:ext cx="715963" cy="622300"/>
          </a:xfrm>
          <a:prstGeom prst="bentConnector3">
            <a:avLst>
              <a:gd name="adj1" fmla="val 45744"/>
            </a:avLst>
          </a:prstGeom>
        </p:spPr>
        <p:style>
          <a:lnRef idx="1">
            <a:schemeClr val="accent1"/>
          </a:lnRef>
          <a:fillRef idx="0">
            <a:schemeClr val="accent1"/>
          </a:fillRef>
          <a:effectRef idx="0">
            <a:schemeClr val="accent1"/>
          </a:effectRef>
          <a:fontRef idx="minor">
            <a:schemeClr val="tx1"/>
          </a:fontRef>
        </p:style>
      </p:cxnSp>
      <p:cxnSp>
        <p:nvCxnSpPr>
          <p:cNvPr id="29" name="肘形连接符 28"/>
          <p:cNvCxnSpPr/>
          <p:nvPr/>
        </p:nvCxnSpPr>
        <p:spPr>
          <a:xfrm rot="16200000" flipV="1">
            <a:off x="6323807" y="3482181"/>
            <a:ext cx="709612" cy="161925"/>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30" name="肘形连接符 29"/>
          <p:cNvCxnSpPr/>
          <p:nvPr/>
        </p:nvCxnSpPr>
        <p:spPr>
          <a:xfrm rot="16200000" flipV="1">
            <a:off x="6763544" y="3053556"/>
            <a:ext cx="700088" cy="1031875"/>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31" name="肘形连接符 30"/>
          <p:cNvCxnSpPr/>
          <p:nvPr/>
        </p:nvCxnSpPr>
        <p:spPr>
          <a:xfrm rot="5400000" flipH="1" flipV="1">
            <a:off x="5876925" y="3197225"/>
            <a:ext cx="698500" cy="742950"/>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32" name="直接箭头连接符 31"/>
          <p:cNvCxnSpPr/>
          <p:nvPr/>
        </p:nvCxnSpPr>
        <p:spPr>
          <a:xfrm flipH="1">
            <a:off x="2336800" y="2276475"/>
            <a:ext cx="2032000" cy="3540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直接箭头连接符 32"/>
          <p:cNvCxnSpPr/>
          <p:nvPr/>
        </p:nvCxnSpPr>
        <p:spPr>
          <a:xfrm>
            <a:off x="1771650" y="4508500"/>
            <a:ext cx="2516188" cy="6445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直接箭头连接符 33"/>
          <p:cNvCxnSpPr/>
          <p:nvPr/>
        </p:nvCxnSpPr>
        <p:spPr>
          <a:xfrm>
            <a:off x="2528888" y="4508500"/>
            <a:ext cx="1758950" cy="6445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直接箭头连接符 34"/>
          <p:cNvCxnSpPr/>
          <p:nvPr/>
        </p:nvCxnSpPr>
        <p:spPr>
          <a:xfrm>
            <a:off x="3284538" y="4508500"/>
            <a:ext cx="1003300" cy="6445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直接箭头连接符 35"/>
          <p:cNvCxnSpPr/>
          <p:nvPr/>
        </p:nvCxnSpPr>
        <p:spPr>
          <a:xfrm>
            <a:off x="4157663" y="4510088"/>
            <a:ext cx="130175" cy="6429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 name="直接箭头连接符 36"/>
          <p:cNvCxnSpPr/>
          <p:nvPr/>
        </p:nvCxnSpPr>
        <p:spPr>
          <a:xfrm flipH="1">
            <a:off x="4287838" y="4510088"/>
            <a:ext cx="704850" cy="6429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直接箭头连接符 37"/>
          <p:cNvCxnSpPr/>
          <p:nvPr/>
        </p:nvCxnSpPr>
        <p:spPr>
          <a:xfrm flipH="1">
            <a:off x="4287838" y="4508500"/>
            <a:ext cx="1566862" cy="6445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直接箭头连接符 38"/>
          <p:cNvCxnSpPr/>
          <p:nvPr/>
        </p:nvCxnSpPr>
        <p:spPr>
          <a:xfrm flipH="1">
            <a:off x="4287838" y="4508500"/>
            <a:ext cx="2471737" cy="6445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直接箭头连接符 39"/>
          <p:cNvCxnSpPr/>
          <p:nvPr/>
        </p:nvCxnSpPr>
        <p:spPr>
          <a:xfrm flipH="1">
            <a:off x="4287838" y="4510088"/>
            <a:ext cx="3341687" cy="6429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8409" name="文本框 46"/>
          <p:cNvSpPr txBox="1">
            <a:spLocks noChangeArrowheads="1"/>
          </p:cNvSpPr>
          <p:nvPr/>
        </p:nvSpPr>
        <p:spPr bwMode="auto">
          <a:xfrm>
            <a:off x="4754563" y="1682750"/>
            <a:ext cx="8771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lang="zh-CN" altLang="en-US" sz="1800" dirty="0" smtClean="0">
                <a:latin typeface="Arial" panose="020B0604020202020204" pitchFamily="34" charset="0"/>
                <a:ea typeface="宋体" panose="02010600030101010101" pitchFamily="2" charset="-122"/>
              </a:rPr>
              <a:t>攻击者</a:t>
            </a:r>
            <a:endParaRPr lang="zh-CN" altLang="en-US" sz="1800" dirty="0">
              <a:latin typeface="Arial" panose="020B0604020202020204" pitchFamily="34" charset="0"/>
              <a:ea typeface="宋体" panose="02010600030101010101" pitchFamily="2" charset="-122"/>
            </a:endParaRPr>
          </a:p>
        </p:txBody>
      </p:sp>
      <p:sp>
        <p:nvSpPr>
          <p:cNvPr id="58410" name="文本框 47"/>
          <p:cNvSpPr txBox="1">
            <a:spLocks noChangeArrowheads="1"/>
          </p:cNvSpPr>
          <p:nvPr/>
        </p:nvSpPr>
        <p:spPr bwMode="auto">
          <a:xfrm>
            <a:off x="2476500" y="2794000"/>
            <a:ext cx="8771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lang="zh-CN" altLang="en-US" sz="1800" dirty="0" smtClean="0">
                <a:latin typeface="Arial" panose="020B0604020202020204" pitchFamily="34" charset="0"/>
                <a:ea typeface="宋体" panose="02010600030101010101" pitchFamily="2" charset="-122"/>
              </a:rPr>
              <a:t>管理机</a:t>
            </a:r>
            <a:endParaRPr lang="zh-CN" altLang="en-US" sz="1800" dirty="0">
              <a:latin typeface="Arial" panose="020B0604020202020204" pitchFamily="34" charset="0"/>
              <a:ea typeface="宋体" panose="02010600030101010101" pitchFamily="2" charset="-122"/>
            </a:endParaRPr>
          </a:p>
        </p:txBody>
      </p:sp>
      <p:sp>
        <p:nvSpPr>
          <p:cNvPr id="58411" name="文本框 48"/>
          <p:cNvSpPr txBox="1">
            <a:spLocks noChangeArrowheads="1"/>
          </p:cNvSpPr>
          <p:nvPr/>
        </p:nvSpPr>
        <p:spPr bwMode="auto">
          <a:xfrm>
            <a:off x="4500563" y="2743200"/>
            <a:ext cx="8771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lang="zh-CN" altLang="en-US" sz="1800" dirty="0" smtClean="0">
                <a:latin typeface="Arial" panose="020B0604020202020204" pitchFamily="34" charset="0"/>
                <a:ea typeface="宋体" panose="02010600030101010101" pitchFamily="2" charset="-122"/>
              </a:rPr>
              <a:t>管理机</a:t>
            </a:r>
            <a:endParaRPr lang="zh-CN" altLang="en-US" sz="1800" dirty="0">
              <a:latin typeface="Arial" panose="020B0604020202020204" pitchFamily="34" charset="0"/>
              <a:ea typeface="宋体" panose="02010600030101010101" pitchFamily="2" charset="-122"/>
            </a:endParaRPr>
          </a:p>
        </p:txBody>
      </p:sp>
      <p:sp>
        <p:nvSpPr>
          <p:cNvPr id="58412" name="文本框 49"/>
          <p:cNvSpPr txBox="1">
            <a:spLocks noChangeArrowheads="1"/>
          </p:cNvSpPr>
          <p:nvPr/>
        </p:nvSpPr>
        <p:spPr bwMode="auto">
          <a:xfrm>
            <a:off x="6894513" y="2743200"/>
            <a:ext cx="8771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lang="zh-CN" altLang="en-US" sz="1800" dirty="0" smtClean="0">
                <a:latin typeface="Arial" panose="020B0604020202020204" pitchFamily="34" charset="0"/>
                <a:ea typeface="宋体" panose="02010600030101010101" pitchFamily="2" charset="-122"/>
              </a:rPr>
              <a:t>管理机</a:t>
            </a:r>
            <a:endParaRPr lang="zh-CN" altLang="en-US" sz="1800" dirty="0">
              <a:latin typeface="Arial" panose="020B0604020202020204" pitchFamily="34" charset="0"/>
              <a:ea typeface="宋体" panose="02010600030101010101" pitchFamily="2" charset="-122"/>
            </a:endParaRPr>
          </a:p>
        </p:txBody>
      </p:sp>
      <p:sp>
        <p:nvSpPr>
          <p:cNvPr id="58413" name="文本框 50"/>
          <p:cNvSpPr txBox="1">
            <a:spLocks noChangeArrowheads="1"/>
          </p:cNvSpPr>
          <p:nvPr/>
        </p:nvSpPr>
        <p:spPr bwMode="auto">
          <a:xfrm>
            <a:off x="509588" y="4518025"/>
            <a:ext cx="8771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lang="zh-CN" altLang="en-US" sz="1800" dirty="0" smtClean="0">
                <a:latin typeface="Arial" panose="020B0604020202020204" pitchFamily="34" charset="0"/>
                <a:ea typeface="宋体" panose="02010600030101010101" pitchFamily="2" charset="-122"/>
              </a:rPr>
              <a:t>攻击机</a:t>
            </a:r>
            <a:endParaRPr lang="zh-CN" altLang="en-US" sz="1800" dirty="0">
              <a:latin typeface="Arial" panose="020B0604020202020204" pitchFamily="34" charset="0"/>
              <a:ea typeface="宋体" panose="02010600030101010101" pitchFamily="2" charset="-122"/>
            </a:endParaRPr>
          </a:p>
        </p:txBody>
      </p:sp>
      <p:sp>
        <p:nvSpPr>
          <p:cNvPr id="58414" name="文本框 51"/>
          <p:cNvSpPr txBox="1">
            <a:spLocks noChangeArrowheads="1"/>
          </p:cNvSpPr>
          <p:nvPr/>
        </p:nvSpPr>
        <p:spPr bwMode="auto">
          <a:xfrm>
            <a:off x="1373188" y="4518025"/>
            <a:ext cx="8771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lang="zh-CN" altLang="en-US" sz="1800" dirty="0" smtClean="0">
                <a:latin typeface="Arial" panose="020B0604020202020204" pitchFamily="34" charset="0"/>
                <a:ea typeface="宋体" panose="02010600030101010101" pitchFamily="2" charset="-122"/>
              </a:rPr>
              <a:t>攻击机</a:t>
            </a:r>
            <a:endParaRPr lang="zh-CN" altLang="en-US" sz="1800" dirty="0">
              <a:latin typeface="Arial" panose="020B0604020202020204" pitchFamily="34" charset="0"/>
              <a:ea typeface="宋体" panose="02010600030101010101" pitchFamily="2" charset="-122"/>
            </a:endParaRPr>
          </a:p>
        </p:txBody>
      </p:sp>
      <p:sp>
        <p:nvSpPr>
          <p:cNvPr id="58415" name="文本框 50"/>
          <p:cNvSpPr txBox="1">
            <a:spLocks noChangeArrowheads="1"/>
          </p:cNvSpPr>
          <p:nvPr/>
        </p:nvSpPr>
        <p:spPr bwMode="auto">
          <a:xfrm>
            <a:off x="2174875" y="4530725"/>
            <a:ext cx="8771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lang="zh-CN" altLang="en-US" sz="1800" dirty="0" smtClean="0">
                <a:latin typeface="Arial" panose="020B0604020202020204" pitchFamily="34" charset="0"/>
                <a:ea typeface="宋体" panose="02010600030101010101" pitchFamily="2" charset="-122"/>
              </a:rPr>
              <a:t>攻击机</a:t>
            </a:r>
            <a:endParaRPr lang="zh-CN" altLang="en-US" sz="1800" dirty="0">
              <a:latin typeface="Arial" panose="020B0604020202020204" pitchFamily="34" charset="0"/>
              <a:ea typeface="宋体" panose="02010600030101010101" pitchFamily="2" charset="-122"/>
            </a:endParaRPr>
          </a:p>
        </p:txBody>
      </p:sp>
      <p:sp>
        <p:nvSpPr>
          <p:cNvPr id="58416" name="文本框 50"/>
          <p:cNvSpPr txBox="1">
            <a:spLocks noChangeArrowheads="1"/>
          </p:cNvSpPr>
          <p:nvPr/>
        </p:nvSpPr>
        <p:spPr bwMode="auto">
          <a:xfrm>
            <a:off x="2889250" y="4530725"/>
            <a:ext cx="8771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lang="zh-CN" altLang="en-US" sz="1800" dirty="0" smtClean="0">
                <a:latin typeface="Arial" panose="020B0604020202020204" pitchFamily="34" charset="0"/>
                <a:ea typeface="宋体" panose="02010600030101010101" pitchFamily="2" charset="-122"/>
              </a:rPr>
              <a:t>攻击机</a:t>
            </a:r>
            <a:endParaRPr lang="zh-CN" altLang="en-US" sz="1800" dirty="0">
              <a:latin typeface="Arial" panose="020B0604020202020204" pitchFamily="34" charset="0"/>
              <a:ea typeface="宋体" panose="02010600030101010101" pitchFamily="2" charset="-122"/>
            </a:endParaRPr>
          </a:p>
        </p:txBody>
      </p:sp>
      <p:sp>
        <p:nvSpPr>
          <p:cNvPr id="58417" name="文本框 50"/>
          <p:cNvSpPr txBox="1">
            <a:spLocks noChangeArrowheads="1"/>
          </p:cNvSpPr>
          <p:nvPr/>
        </p:nvSpPr>
        <p:spPr bwMode="auto">
          <a:xfrm>
            <a:off x="3722688" y="4518025"/>
            <a:ext cx="8771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lang="zh-CN" altLang="en-US" sz="1800" dirty="0" smtClean="0">
                <a:latin typeface="Arial" panose="020B0604020202020204" pitchFamily="34" charset="0"/>
                <a:ea typeface="宋体" panose="02010600030101010101" pitchFamily="2" charset="-122"/>
              </a:rPr>
              <a:t>攻击机</a:t>
            </a:r>
            <a:endParaRPr lang="zh-CN" altLang="en-US" sz="1800" dirty="0">
              <a:latin typeface="Arial" panose="020B0604020202020204" pitchFamily="34" charset="0"/>
              <a:ea typeface="宋体" panose="02010600030101010101" pitchFamily="2" charset="-122"/>
            </a:endParaRPr>
          </a:p>
        </p:txBody>
      </p:sp>
      <p:sp>
        <p:nvSpPr>
          <p:cNvPr id="58418" name="文本框 50"/>
          <p:cNvSpPr txBox="1">
            <a:spLocks noChangeArrowheads="1"/>
          </p:cNvSpPr>
          <p:nvPr/>
        </p:nvSpPr>
        <p:spPr bwMode="auto">
          <a:xfrm>
            <a:off x="4518025" y="4530725"/>
            <a:ext cx="8771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lang="zh-CN" altLang="en-US" sz="1800" dirty="0" smtClean="0">
                <a:latin typeface="Arial" panose="020B0604020202020204" pitchFamily="34" charset="0"/>
                <a:ea typeface="宋体" panose="02010600030101010101" pitchFamily="2" charset="-122"/>
              </a:rPr>
              <a:t>攻击机</a:t>
            </a:r>
            <a:endParaRPr lang="zh-CN" altLang="en-US" sz="1800" dirty="0">
              <a:latin typeface="Arial" panose="020B0604020202020204" pitchFamily="34" charset="0"/>
              <a:ea typeface="宋体" panose="02010600030101010101" pitchFamily="2" charset="-122"/>
            </a:endParaRPr>
          </a:p>
        </p:txBody>
      </p:sp>
      <p:sp>
        <p:nvSpPr>
          <p:cNvPr id="58419" name="文本框 50"/>
          <p:cNvSpPr txBox="1">
            <a:spLocks noChangeArrowheads="1"/>
          </p:cNvSpPr>
          <p:nvPr/>
        </p:nvSpPr>
        <p:spPr bwMode="auto">
          <a:xfrm>
            <a:off x="5418138" y="4530725"/>
            <a:ext cx="8771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lang="zh-CN" altLang="en-US" sz="1800" dirty="0" smtClean="0">
                <a:latin typeface="Arial" panose="020B0604020202020204" pitchFamily="34" charset="0"/>
                <a:ea typeface="宋体" panose="02010600030101010101" pitchFamily="2" charset="-122"/>
              </a:rPr>
              <a:t>攻击机</a:t>
            </a:r>
            <a:endParaRPr lang="zh-CN" altLang="en-US" sz="1800" dirty="0">
              <a:latin typeface="Arial" panose="020B0604020202020204" pitchFamily="34" charset="0"/>
              <a:ea typeface="宋体" panose="02010600030101010101" pitchFamily="2" charset="-122"/>
            </a:endParaRPr>
          </a:p>
        </p:txBody>
      </p:sp>
      <p:sp>
        <p:nvSpPr>
          <p:cNvPr id="58420" name="文本框 50"/>
          <p:cNvSpPr txBox="1">
            <a:spLocks noChangeArrowheads="1"/>
          </p:cNvSpPr>
          <p:nvPr/>
        </p:nvSpPr>
        <p:spPr bwMode="auto">
          <a:xfrm>
            <a:off x="6338888" y="4518025"/>
            <a:ext cx="8771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lang="zh-CN" altLang="en-US" sz="1800" dirty="0" smtClean="0">
                <a:latin typeface="Arial" panose="020B0604020202020204" pitchFamily="34" charset="0"/>
                <a:ea typeface="宋体" panose="02010600030101010101" pitchFamily="2" charset="-122"/>
              </a:rPr>
              <a:t>攻击机</a:t>
            </a:r>
            <a:endParaRPr lang="zh-CN" altLang="en-US" sz="1800" dirty="0">
              <a:latin typeface="Arial" panose="020B0604020202020204" pitchFamily="34" charset="0"/>
              <a:ea typeface="宋体" panose="02010600030101010101" pitchFamily="2" charset="-122"/>
            </a:endParaRPr>
          </a:p>
        </p:txBody>
      </p:sp>
      <p:sp>
        <p:nvSpPr>
          <p:cNvPr id="58421" name="文本框 50"/>
          <p:cNvSpPr txBox="1">
            <a:spLocks noChangeArrowheads="1"/>
          </p:cNvSpPr>
          <p:nvPr/>
        </p:nvSpPr>
        <p:spPr bwMode="auto">
          <a:xfrm>
            <a:off x="7248525" y="4518025"/>
            <a:ext cx="8771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lang="zh-CN" altLang="en-US" sz="1800" dirty="0" smtClean="0">
                <a:latin typeface="Arial" panose="020B0604020202020204" pitchFamily="34" charset="0"/>
                <a:ea typeface="宋体" panose="02010600030101010101" pitchFamily="2" charset="-122"/>
              </a:rPr>
              <a:t>攻击机</a:t>
            </a:r>
            <a:endParaRPr lang="zh-CN" altLang="en-US" sz="1800" dirty="0">
              <a:latin typeface="Arial" panose="020B0604020202020204" pitchFamily="34" charset="0"/>
              <a:ea typeface="宋体" panose="02010600030101010101" pitchFamily="2" charset="-122"/>
            </a:endParaRPr>
          </a:p>
        </p:txBody>
      </p:sp>
      <p:sp>
        <p:nvSpPr>
          <p:cNvPr id="58422" name="文本框 50"/>
          <p:cNvSpPr txBox="1">
            <a:spLocks noChangeArrowheads="1"/>
          </p:cNvSpPr>
          <p:nvPr/>
        </p:nvSpPr>
        <p:spPr bwMode="auto">
          <a:xfrm>
            <a:off x="4697413" y="5732463"/>
            <a:ext cx="8771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pPr eaLnBrk="1" hangingPunct="1"/>
            <a:r>
              <a:rPr lang="zh-CN" altLang="en-US" sz="1800" dirty="0" smtClean="0">
                <a:latin typeface="Arial" panose="020B0604020202020204" pitchFamily="34" charset="0"/>
                <a:ea typeface="宋体" panose="02010600030101010101" pitchFamily="2" charset="-122"/>
              </a:rPr>
              <a:t>目标机</a:t>
            </a:r>
            <a:endParaRPr lang="zh-CN" altLang="en-US" sz="1800" dirty="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2936887003"/>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标题 1"/>
          <p:cNvSpPr>
            <a:spLocks noGrp="1"/>
          </p:cNvSpPr>
          <p:nvPr>
            <p:ph type="title"/>
          </p:nvPr>
        </p:nvSpPr>
        <p:spPr/>
        <p:txBody>
          <a:bodyPr/>
          <a:lstStyle/>
          <a:p>
            <a:r>
              <a:rPr lang="zh-CN" altLang="en-US" smtClean="0"/>
              <a:t>拒绝服务攻击的防御</a:t>
            </a:r>
          </a:p>
        </p:txBody>
      </p:sp>
      <p:sp>
        <p:nvSpPr>
          <p:cNvPr id="59395" name="内容占位符 2"/>
          <p:cNvSpPr>
            <a:spLocks noGrp="1"/>
          </p:cNvSpPr>
          <p:nvPr>
            <p:ph idx="1"/>
          </p:nvPr>
        </p:nvSpPr>
        <p:spPr/>
        <p:txBody>
          <a:bodyPr/>
          <a:lstStyle/>
          <a:p>
            <a:r>
              <a:rPr lang="zh-CN" altLang="en-US" smtClean="0"/>
              <a:t>管理防御</a:t>
            </a:r>
            <a:endParaRPr lang="en-US" altLang="zh-CN" smtClean="0"/>
          </a:p>
          <a:p>
            <a:pPr lvl="1"/>
            <a:r>
              <a:rPr lang="zh-CN" altLang="en-US" smtClean="0"/>
              <a:t>业务连续性计划（组织共同承担，应对</a:t>
            </a:r>
            <a:r>
              <a:rPr lang="en-US" altLang="zh-CN" smtClean="0"/>
              <a:t>DoS</a:t>
            </a:r>
            <a:r>
              <a:rPr lang="zh-CN" altLang="en-US" smtClean="0"/>
              <a:t>攻击）</a:t>
            </a:r>
            <a:endParaRPr lang="en-US" altLang="zh-CN" smtClean="0"/>
          </a:p>
          <a:p>
            <a:pPr lvl="1"/>
            <a:r>
              <a:rPr lang="zh-CN" altLang="en-US" smtClean="0"/>
              <a:t>协调机制（运营商、公安部门、专家团队）</a:t>
            </a:r>
            <a:endParaRPr lang="en-US" altLang="zh-CN" smtClean="0"/>
          </a:p>
          <a:p>
            <a:r>
              <a:rPr lang="zh-CN" altLang="en-US" smtClean="0"/>
              <a:t>技术防御</a:t>
            </a:r>
            <a:endParaRPr lang="en-US" altLang="zh-CN" smtClean="0"/>
          </a:p>
          <a:p>
            <a:pPr lvl="1"/>
            <a:r>
              <a:rPr lang="zh-CN" altLang="en-US" smtClean="0"/>
              <a:t>安全设备（防火墙、抗</a:t>
            </a:r>
            <a:r>
              <a:rPr lang="en-US" altLang="zh-CN" smtClean="0"/>
              <a:t>DoS</a:t>
            </a:r>
            <a:r>
              <a:rPr lang="zh-CN" altLang="en-US" smtClean="0"/>
              <a:t>设备）</a:t>
            </a:r>
            <a:endParaRPr lang="en-US" altLang="zh-CN" smtClean="0"/>
          </a:p>
          <a:p>
            <a:pPr lvl="1"/>
            <a:r>
              <a:rPr lang="zh-CN" altLang="en-US" smtClean="0"/>
              <a:t>增强网络带宽</a:t>
            </a:r>
            <a:endParaRPr lang="en-US" altLang="zh-CN" smtClean="0"/>
          </a:p>
          <a:p>
            <a:pPr lvl="1"/>
            <a:r>
              <a:rPr lang="zh-CN" altLang="en-US" smtClean="0"/>
              <a:t>自身强壮性（风险评估、补丁、安全加固、资源控制）</a:t>
            </a:r>
            <a:endParaRPr lang="en-US" altLang="zh-CN" smtClean="0"/>
          </a:p>
          <a:p>
            <a:r>
              <a:rPr lang="zh-CN" altLang="en-US" smtClean="0"/>
              <a:t>监测防御</a:t>
            </a:r>
            <a:endParaRPr lang="en-US" altLang="zh-CN" smtClean="0"/>
          </a:p>
          <a:p>
            <a:pPr lvl="1"/>
            <a:r>
              <a:rPr lang="zh-CN" altLang="en-US" smtClean="0"/>
              <a:t>应急响应（构建监测体系）</a:t>
            </a:r>
            <a:endParaRPr lang="en-US" altLang="zh-CN" smtClean="0"/>
          </a:p>
        </p:txBody>
      </p:sp>
      <p:sp>
        <p:nvSpPr>
          <p:cNvPr id="59396" name="灯片编号占位符 3"/>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黑体" panose="02010609060101010101" pitchFamily="2" charset="-122"/>
                <a:ea typeface="黑体" panose="02010609060101010101" pitchFamily="2" charset="-122"/>
              </a:defRPr>
            </a:lvl1pPr>
            <a:lvl2pPr>
              <a:defRPr sz="2600">
                <a:solidFill>
                  <a:schemeClr val="tx1"/>
                </a:solidFill>
                <a:latin typeface="黑体" panose="02010609060101010101" pitchFamily="2" charset="-122"/>
                <a:ea typeface="黑体" panose="02010609060101010101" pitchFamily="2" charset="-122"/>
              </a:defRPr>
            </a:lvl2pPr>
            <a:lvl3pPr>
              <a:defRPr sz="2400">
                <a:solidFill>
                  <a:schemeClr val="tx1"/>
                </a:solidFill>
                <a:latin typeface="黑体" panose="02010609060101010101" pitchFamily="2" charset="-122"/>
                <a:ea typeface="黑体" panose="02010609060101010101" pitchFamily="2" charset="-122"/>
              </a:defRPr>
            </a:lvl3pPr>
            <a:lvl4pPr>
              <a:defRPr sz="2000">
                <a:solidFill>
                  <a:schemeClr val="tx1"/>
                </a:solidFill>
                <a:latin typeface="Arial" panose="020B0604020202020204" pitchFamily="34" charset="0"/>
                <a:ea typeface="黑体" panose="02010609060101010101" pitchFamily="2" charset="-122"/>
              </a:defRPr>
            </a:lvl4pPr>
            <a:lvl5pPr>
              <a:defRPr sz="2000">
                <a:solidFill>
                  <a:schemeClr val="tx1"/>
                </a:solidFill>
                <a:latin typeface="Arial" panose="020B0604020202020204" pitchFamily="34" charset="0"/>
                <a:ea typeface="黑体" panose="02010609060101010101" pitchFamily="2" charset="-122"/>
              </a:defRPr>
            </a:lvl5pPr>
            <a:lvl6pPr eaLnBrk="0" hangingPunct="0">
              <a:defRPr sz="2000">
                <a:solidFill>
                  <a:schemeClr val="tx1"/>
                </a:solidFill>
                <a:latin typeface="Arial" panose="020B0604020202020204" pitchFamily="34" charset="0"/>
                <a:ea typeface="黑体" panose="02010609060101010101" pitchFamily="2" charset="-122"/>
              </a:defRPr>
            </a:lvl6pPr>
            <a:lvl7pPr eaLnBrk="0" hangingPunct="0">
              <a:defRPr sz="2000">
                <a:solidFill>
                  <a:schemeClr val="tx1"/>
                </a:solidFill>
                <a:latin typeface="Arial" panose="020B0604020202020204" pitchFamily="34" charset="0"/>
                <a:ea typeface="黑体" panose="02010609060101010101" pitchFamily="2" charset="-122"/>
              </a:defRPr>
            </a:lvl7pPr>
            <a:lvl8pPr eaLnBrk="0" hangingPunct="0">
              <a:defRPr sz="2000">
                <a:solidFill>
                  <a:schemeClr val="tx1"/>
                </a:solidFill>
                <a:latin typeface="Arial" panose="020B0604020202020204" pitchFamily="34" charset="0"/>
                <a:ea typeface="黑体" panose="02010609060101010101" pitchFamily="2" charset="-122"/>
              </a:defRPr>
            </a:lvl8pPr>
            <a:lvl9pPr eaLnBrk="0" hangingPunct="0">
              <a:defRPr sz="2000">
                <a:solidFill>
                  <a:schemeClr val="tx1"/>
                </a:solidFill>
                <a:latin typeface="Arial" panose="020B0604020202020204" pitchFamily="34" charset="0"/>
                <a:ea typeface="黑体" panose="02010609060101010101" pitchFamily="2" charset="-122"/>
              </a:defRPr>
            </a:lvl9pPr>
          </a:lstStyle>
          <a:p>
            <a:fld id="{7B44DF0A-608F-4A50-AB9D-2B02EA50831F}" type="slidenum">
              <a:rPr lang="zh-CN" altLang="en-US" sz="1000">
                <a:latin typeface="Arial" panose="020B0604020202020204" pitchFamily="34" charset="0"/>
                <a:ea typeface="宋体" panose="02010600030101010101" pitchFamily="2" charset="-122"/>
              </a:rPr>
              <a:t>41</a:t>
            </a:fld>
            <a:endParaRPr lang="en-US" altLang="zh-CN" sz="1000">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3996057960"/>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知识子域：网络和通信安全</a:t>
            </a:r>
            <a:endParaRPr lang="zh-CN" altLang="en-US" dirty="0"/>
          </a:p>
        </p:txBody>
      </p:sp>
      <p:sp>
        <p:nvSpPr>
          <p:cNvPr id="3" name="内容占位符 2"/>
          <p:cNvSpPr>
            <a:spLocks noGrp="1"/>
          </p:cNvSpPr>
          <p:nvPr>
            <p:ph idx="1"/>
          </p:nvPr>
        </p:nvSpPr>
        <p:spPr/>
        <p:txBody>
          <a:bodyPr/>
          <a:lstStyle/>
          <a:p>
            <a:r>
              <a:rPr lang="zh-CN" altLang="en-US" dirty="0"/>
              <a:t>网络安全防护技术</a:t>
            </a:r>
          </a:p>
          <a:p>
            <a:pPr lvl="1"/>
            <a:r>
              <a:rPr lang="zh-CN" altLang="en-US" dirty="0"/>
              <a:t>了解入侵检测产品的技术实现、部署方式、作用及局限性；</a:t>
            </a:r>
          </a:p>
          <a:p>
            <a:pPr lvl="1"/>
            <a:r>
              <a:rPr lang="zh-CN" altLang="en-US" dirty="0"/>
              <a:t>了解防火墙产品的实现技术、部署方式、作用及局限性；</a:t>
            </a:r>
          </a:p>
          <a:p>
            <a:pPr lvl="1"/>
            <a:r>
              <a:rPr lang="zh-CN" altLang="en-US" dirty="0"/>
              <a:t>了解安全隔离与信息交换系统的实现技术、部署方式、作用；</a:t>
            </a:r>
          </a:p>
          <a:p>
            <a:pPr lvl="1"/>
            <a:r>
              <a:rPr lang="zh-CN" altLang="en-US" dirty="0"/>
              <a:t>了解</a:t>
            </a:r>
            <a:r>
              <a:rPr lang="en-US" altLang="zh-CN" dirty="0"/>
              <a:t>VPN</a:t>
            </a:r>
            <a:r>
              <a:rPr lang="zh-CN" altLang="en-US" dirty="0"/>
              <a:t>的实现技术、部署方式及作用；</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42</a:t>
            </a:fld>
            <a:endParaRPr lang="en-US" altLang="zh-CN"/>
          </a:p>
        </p:txBody>
      </p:sp>
    </p:spTree>
    <p:extLst>
      <p:ext uri="{BB962C8B-B14F-4D97-AF65-F5344CB8AC3E}">
        <p14:creationId xmlns:p14="http://schemas.microsoft.com/office/powerpoint/2010/main" val="660788119"/>
      </p:ext>
    </p:extLst>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入侵检测系统的作用与功能</a:t>
            </a:r>
            <a:endParaRPr lang="zh-CN" altLang="en-US" dirty="0"/>
          </a:p>
        </p:txBody>
      </p:sp>
      <p:sp>
        <p:nvSpPr>
          <p:cNvPr id="3" name="内容占位符 2"/>
          <p:cNvSpPr>
            <a:spLocks noGrp="1"/>
          </p:cNvSpPr>
          <p:nvPr>
            <p:ph idx="1"/>
          </p:nvPr>
        </p:nvSpPr>
        <p:spPr/>
        <p:txBody>
          <a:bodyPr/>
          <a:lstStyle/>
          <a:p>
            <a:r>
              <a:rPr lang="zh-CN" altLang="en-US" dirty="0" smtClean="0"/>
              <a:t>入侵检测系统的作用</a:t>
            </a:r>
            <a:endParaRPr lang="en-US" altLang="zh-CN" dirty="0" smtClean="0"/>
          </a:p>
          <a:p>
            <a:pPr lvl="1"/>
            <a:r>
              <a:rPr lang="zh-CN" altLang="en-US" dirty="0" smtClean="0"/>
              <a:t>防火墙的重要补充</a:t>
            </a:r>
            <a:endParaRPr lang="en-US" altLang="zh-CN" dirty="0" smtClean="0"/>
          </a:p>
          <a:p>
            <a:pPr lvl="1"/>
            <a:r>
              <a:rPr lang="zh-CN" altLang="en-US" dirty="0" smtClean="0"/>
              <a:t>构建网络安全防御体系重要环节</a:t>
            </a:r>
            <a:endParaRPr lang="en-US" altLang="zh-CN" dirty="0" smtClean="0"/>
          </a:p>
          <a:p>
            <a:pPr lvl="1"/>
            <a:r>
              <a:rPr lang="zh-CN" altLang="en-US" dirty="0"/>
              <a:t>克</a:t>
            </a:r>
            <a:r>
              <a:rPr lang="zh-CN" altLang="en-US" dirty="0" smtClean="0"/>
              <a:t>服传统防御机制的限制</a:t>
            </a:r>
            <a:endParaRPr lang="en-US" altLang="zh-CN" dirty="0" smtClean="0"/>
          </a:p>
          <a:p>
            <a:r>
              <a:rPr lang="zh-CN" altLang="en-US" dirty="0" smtClean="0"/>
              <a:t>入侵检测系统功能</a:t>
            </a:r>
            <a:endParaRPr lang="en-US" altLang="zh-CN" dirty="0" smtClean="0"/>
          </a:p>
          <a:p>
            <a:pPr lvl="1"/>
            <a:r>
              <a:rPr lang="zh-CN" altLang="zh-CN" dirty="0" smtClean="0"/>
              <a:t>监测并分析用户和系统的活动</a:t>
            </a:r>
            <a:endParaRPr lang="en-US" altLang="zh-CN" dirty="0" smtClean="0"/>
          </a:p>
          <a:p>
            <a:pPr lvl="1"/>
            <a:r>
              <a:rPr lang="zh-CN" altLang="zh-CN" dirty="0" smtClean="0"/>
              <a:t>核查系统配置和漏洞</a:t>
            </a:r>
            <a:endParaRPr lang="en-US" altLang="zh-CN" dirty="0" smtClean="0"/>
          </a:p>
          <a:p>
            <a:pPr lvl="1"/>
            <a:r>
              <a:rPr lang="zh-CN" altLang="zh-CN" dirty="0" smtClean="0"/>
              <a:t>对操作系统进行日志管理，并识别违反安全策略的用户活动</a:t>
            </a:r>
            <a:endParaRPr lang="en-US" altLang="zh-CN" dirty="0" smtClean="0"/>
          </a:p>
          <a:p>
            <a:pPr lvl="1"/>
            <a:r>
              <a:rPr lang="zh-CN" altLang="zh-CN" dirty="0" smtClean="0"/>
              <a:t>针对已发现的攻击行为作出适当的反应，如告警、中止进程等</a:t>
            </a:r>
            <a:endParaRPr lang="zh-CN" altLang="en-US" dirty="0"/>
          </a:p>
        </p:txBody>
      </p:sp>
      <p:sp>
        <p:nvSpPr>
          <p:cNvPr id="4" name="灯片编号占位符 3"/>
          <p:cNvSpPr>
            <a:spLocks noGrp="1"/>
          </p:cNvSpPr>
          <p:nvPr>
            <p:ph type="sldNum" sz="quarter" idx="10"/>
          </p:nvPr>
        </p:nvSpPr>
        <p:spPr/>
        <p:txBody>
          <a:bodyPr/>
          <a:lstStyle/>
          <a:p>
            <a:pPr>
              <a:defRPr/>
            </a:pPr>
            <a:fld id="{EDD636E1-B39A-43D8-869C-4EE6EF7EBAB3}" type="slidenum">
              <a:rPr lang="zh-CN" altLang="en-US" smtClean="0"/>
              <a:t>43</a:t>
            </a:fld>
            <a:endParaRPr lang="en-US" altLang="zh-CN"/>
          </a:p>
        </p:txBody>
      </p:sp>
    </p:spTree>
    <p:extLst>
      <p:ext uri="{BB962C8B-B14F-4D97-AF65-F5344CB8AC3E}">
        <p14:creationId xmlns:p14="http://schemas.microsoft.com/office/powerpoint/2010/main" val="2255140661"/>
      </p:ext>
    </p:extLst>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入侵检测系统的分类</a:t>
            </a:r>
            <a:endParaRPr lang="zh-CN" altLang="en-US" dirty="0"/>
          </a:p>
        </p:txBody>
      </p:sp>
      <p:sp>
        <p:nvSpPr>
          <p:cNvPr id="3" name="内容占位符 2"/>
          <p:cNvSpPr>
            <a:spLocks noGrp="1"/>
          </p:cNvSpPr>
          <p:nvPr>
            <p:ph idx="1"/>
          </p:nvPr>
        </p:nvSpPr>
        <p:spPr/>
        <p:txBody>
          <a:bodyPr/>
          <a:lstStyle/>
          <a:p>
            <a:r>
              <a:rPr lang="zh-CN" altLang="en-US" dirty="0" smtClean="0"/>
              <a:t>按入侵检测形态</a:t>
            </a:r>
            <a:endParaRPr lang="en-US" altLang="zh-CN" dirty="0" smtClean="0"/>
          </a:p>
          <a:p>
            <a:pPr lvl="1"/>
            <a:r>
              <a:rPr lang="zh-CN" altLang="en-US" dirty="0"/>
              <a:t>硬</a:t>
            </a:r>
            <a:r>
              <a:rPr lang="zh-CN" altLang="en-US" dirty="0" smtClean="0"/>
              <a:t>件入侵检测</a:t>
            </a:r>
            <a:endParaRPr lang="en-US" altLang="zh-CN" dirty="0" smtClean="0"/>
          </a:p>
          <a:p>
            <a:pPr lvl="1"/>
            <a:r>
              <a:rPr lang="zh-CN" altLang="en-US" dirty="0"/>
              <a:t>软</a:t>
            </a:r>
            <a:r>
              <a:rPr lang="zh-CN" altLang="en-US" dirty="0" smtClean="0"/>
              <a:t>件入侵检测</a:t>
            </a:r>
            <a:endParaRPr lang="en-US" altLang="zh-CN" dirty="0" smtClean="0"/>
          </a:p>
          <a:p>
            <a:r>
              <a:rPr lang="zh-CN" altLang="en-US" dirty="0" smtClean="0"/>
              <a:t>按</a:t>
            </a:r>
            <a:r>
              <a:rPr lang="zh-CN" altLang="zh-CN" dirty="0" smtClean="0"/>
              <a:t>目</a:t>
            </a:r>
            <a:r>
              <a:rPr lang="zh-CN" altLang="zh-CN" dirty="0"/>
              <a:t>标系统的类</a:t>
            </a:r>
            <a:r>
              <a:rPr lang="zh-CN" altLang="zh-CN" dirty="0" smtClean="0"/>
              <a:t>型</a:t>
            </a:r>
            <a:endParaRPr lang="en-US" altLang="zh-CN" dirty="0" smtClean="0"/>
          </a:p>
          <a:p>
            <a:pPr lvl="1"/>
            <a:r>
              <a:rPr lang="zh-CN" altLang="en-US" dirty="0"/>
              <a:t>网</a:t>
            </a:r>
            <a:r>
              <a:rPr lang="zh-CN" altLang="en-US" dirty="0" smtClean="0"/>
              <a:t>络入侵检测</a:t>
            </a:r>
            <a:endParaRPr lang="en-US" altLang="zh-CN" dirty="0" smtClean="0"/>
          </a:p>
          <a:p>
            <a:pPr lvl="1"/>
            <a:r>
              <a:rPr lang="zh-CN" altLang="en-US" dirty="0"/>
              <a:t>主</a:t>
            </a:r>
            <a:r>
              <a:rPr lang="zh-CN" altLang="en-US" dirty="0" smtClean="0"/>
              <a:t>机入侵检测</a:t>
            </a:r>
            <a:endParaRPr lang="en-US" altLang="zh-CN" dirty="0" smtClean="0"/>
          </a:p>
          <a:p>
            <a:r>
              <a:rPr lang="zh-CN" altLang="en-US" dirty="0" smtClean="0"/>
              <a:t>按系统结构</a:t>
            </a:r>
            <a:endParaRPr lang="en-US" altLang="zh-CN" dirty="0" smtClean="0"/>
          </a:p>
          <a:p>
            <a:pPr lvl="1"/>
            <a:r>
              <a:rPr lang="zh-CN" altLang="en-US" dirty="0"/>
              <a:t>集</a:t>
            </a:r>
            <a:r>
              <a:rPr lang="zh-CN" altLang="en-US" dirty="0" smtClean="0"/>
              <a:t>中式</a:t>
            </a:r>
            <a:endParaRPr lang="en-US" altLang="zh-CN" dirty="0" smtClean="0"/>
          </a:p>
          <a:p>
            <a:pPr lvl="1"/>
            <a:r>
              <a:rPr lang="zh-CN" altLang="en-US" dirty="0"/>
              <a:t>分</a:t>
            </a:r>
            <a:r>
              <a:rPr lang="zh-CN" altLang="en-US" dirty="0" smtClean="0"/>
              <a:t>布式</a:t>
            </a:r>
            <a:endParaRPr lang="zh-CN" altLang="en-US" dirty="0"/>
          </a:p>
        </p:txBody>
      </p:sp>
      <p:sp>
        <p:nvSpPr>
          <p:cNvPr id="4" name="灯片编号占位符 3"/>
          <p:cNvSpPr>
            <a:spLocks noGrp="1"/>
          </p:cNvSpPr>
          <p:nvPr>
            <p:ph type="sldNum" sz="quarter" idx="10"/>
          </p:nvPr>
        </p:nvSpPr>
        <p:spPr/>
        <p:txBody>
          <a:bodyPr/>
          <a:lstStyle/>
          <a:p>
            <a:pPr>
              <a:defRPr/>
            </a:pPr>
            <a:fld id="{EDD636E1-B39A-43D8-869C-4EE6EF7EBAB3}" type="slidenum">
              <a:rPr lang="zh-CN" altLang="en-US" smtClean="0"/>
              <a:t>44</a:t>
            </a:fld>
            <a:endParaRPr lang="en-US" altLang="zh-CN"/>
          </a:p>
        </p:txBody>
      </p:sp>
      <p:graphicFrame>
        <p:nvGraphicFramePr>
          <p:cNvPr id="5" name="_x0000_i1040"/>
          <p:cNvGraphicFramePr>
            <a:graphicFrameLocks noChangeAspect="1"/>
          </p:cNvGraphicFramePr>
          <p:nvPr>
            <p:extLst>
              <p:ext uri="{D42A27DB-BD31-4B8C-83A1-F6EECF244321}">
                <p14:modId xmlns:p14="http://schemas.microsoft.com/office/powerpoint/2010/main" val="1176377999"/>
              </p:ext>
            </p:extLst>
          </p:nvPr>
        </p:nvGraphicFramePr>
        <p:xfrm>
          <a:off x="5048543" y="1185530"/>
          <a:ext cx="3526533" cy="2585615"/>
        </p:xfrm>
        <a:graphic>
          <a:graphicData uri="http://schemas.openxmlformats.org/presentationml/2006/ole">
            <mc:AlternateContent xmlns:mc="http://schemas.openxmlformats.org/markup-compatibility/2006">
              <mc:Choice xmlns:v="urn:schemas-microsoft-com:vml" Requires="v">
                <p:oleObj spid="_x0000_s9268" r:id="rId3" imgW="7607300" imgH="5588000" progId="">
                  <p:embed/>
                </p:oleObj>
              </mc:Choice>
              <mc:Fallback>
                <p:oleObj r:id="rId3" imgW="7607300" imgH="5588000" progId="">
                  <p:embed/>
                  <p:pic>
                    <p:nvPicPr>
                      <p:cNvPr id="223233" name="_x0000_i104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48543" y="1185530"/>
                        <a:ext cx="3526533" cy="2585615"/>
                      </a:xfrm>
                      <a:prstGeom prst="rect">
                        <a:avLst/>
                      </a:prstGeom>
                      <a:noFill/>
                      <a:extLst/>
                    </p:spPr>
                  </p:pic>
                </p:oleObj>
              </mc:Fallback>
            </mc:AlternateContent>
          </a:graphicData>
        </a:graphic>
      </p:graphicFrame>
      <p:graphicFrame>
        <p:nvGraphicFramePr>
          <p:cNvPr id="6" name="_x0000_i1041"/>
          <p:cNvGraphicFramePr>
            <a:graphicFrameLocks noChangeAspect="1"/>
          </p:cNvGraphicFramePr>
          <p:nvPr>
            <p:extLst>
              <p:ext uri="{D42A27DB-BD31-4B8C-83A1-F6EECF244321}">
                <p14:modId xmlns:p14="http://schemas.microsoft.com/office/powerpoint/2010/main" val="3463770967"/>
              </p:ext>
            </p:extLst>
          </p:nvPr>
        </p:nvGraphicFramePr>
        <p:xfrm>
          <a:off x="5402432" y="4197091"/>
          <a:ext cx="3172644" cy="2203709"/>
        </p:xfrm>
        <a:graphic>
          <a:graphicData uri="http://schemas.openxmlformats.org/presentationml/2006/ole">
            <mc:AlternateContent xmlns:mc="http://schemas.openxmlformats.org/markup-compatibility/2006">
              <mc:Choice xmlns:v="urn:schemas-microsoft-com:vml" Requires="v">
                <p:oleObj spid="_x0000_s9269" r:id="rId5" imgW="8712200" imgH="6083300" progId="">
                  <p:embed/>
                </p:oleObj>
              </mc:Choice>
              <mc:Fallback>
                <p:oleObj r:id="rId5" imgW="8712200" imgH="6083300" progId="">
                  <p:embed/>
                  <p:pic>
                    <p:nvPicPr>
                      <p:cNvPr id="224257" name="_x0000_i104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02432" y="4197091"/>
                        <a:ext cx="3172644" cy="2203709"/>
                      </a:xfrm>
                      <a:prstGeom prst="rect">
                        <a:avLst/>
                      </a:prstGeom>
                      <a:noFill/>
                      <a:extLst/>
                    </p:spPr>
                  </p:pic>
                </p:oleObj>
              </mc:Fallback>
            </mc:AlternateContent>
          </a:graphicData>
        </a:graphic>
      </p:graphicFrame>
      <p:sp>
        <p:nvSpPr>
          <p:cNvPr id="7" name="文本框 6"/>
          <p:cNvSpPr txBox="1"/>
          <p:nvPr/>
        </p:nvSpPr>
        <p:spPr>
          <a:xfrm>
            <a:off x="5970751" y="3696349"/>
            <a:ext cx="2031325" cy="369332"/>
          </a:xfrm>
          <a:prstGeom prst="rect">
            <a:avLst/>
          </a:prstGeom>
          <a:noFill/>
        </p:spPr>
        <p:txBody>
          <a:bodyPr wrap="none" rtlCol="0">
            <a:spAutoFit/>
          </a:bodyPr>
          <a:lstStyle/>
          <a:p>
            <a:r>
              <a:rPr lang="zh-CN" altLang="en-US" dirty="0" smtClean="0"/>
              <a:t>网络入侵检测部署</a:t>
            </a:r>
            <a:endParaRPr lang="zh-CN" altLang="en-US" dirty="0"/>
          </a:p>
        </p:txBody>
      </p:sp>
      <p:sp>
        <p:nvSpPr>
          <p:cNvPr id="8" name="文本框 7"/>
          <p:cNvSpPr txBox="1"/>
          <p:nvPr/>
        </p:nvSpPr>
        <p:spPr>
          <a:xfrm>
            <a:off x="5970751" y="6347544"/>
            <a:ext cx="2031325" cy="369332"/>
          </a:xfrm>
          <a:prstGeom prst="rect">
            <a:avLst/>
          </a:prstGeom>
          <a:noFill/>
        </p:spPr>
        <p:txBody>
          <a:bodyPr wrap="none" rtlCol="0">
            <a:spAutoFit/>
          </a:bodyPr>
          <a:lstStyle/>
          <a:p>
            <a:r>
              <a:rPr lang="zh-CN" altLang="en-US" dirty="0" smtClean="0"/>
              <a:t>主机入侵检测部署</a:t>
            </a:r>
            <a:endParaRPr lang="zh-CN" altLang="en-US" dirty="0"/>
          </a:p>
        </p:txBody>
      </p:sp>
    </p:spTree>
    <p:extLst>
      <p:ext uri="{BB962C8B-B14F-4D97-AF65-F5344CB8AC3E}">
        <p14:creationId xmlns:p14="http://schemas.microsoft.com/office/powerpoint/2010/main" val="1220656273"/>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数据检测技术</a:t>
            </a:r>
            <a:endParaRPr lang="zh-CN" altLang="en-US" dirty="0"/>
          </a:p>
        </p:txBody>
      </p:sp>
      <p:sp>
        <p:nvSpPr>
          <p:cNvPr id="3" name="内容占位符 2"/>
          <p:cNvSpPr>
            <a:spLocks noGrp="1"/>
          </p:cNvSpPr>
          <p:nvPr>
            <p:ph idx="1"/>
          </p:nvPr>
        </p:nvSpPr>
        <p:spPr/>
        <p:txBody>
          <a:bodyPr/>
          <a:lstStyle/>
          <a:p>
            <a:r>
              <a:rPr lang="zh-CN" altLang="en-US" dirty="0" smtClean="0"/>
              <a:t>误用检测技术</a:t>
            </a:r>
            <a:endParaRPr lang="en-US" altLang="zh-CN" dirty="0" smtClean="0"/>
          </a:p>
          <a:p>
            <a:pPr lvl="1"/>
            <a:r>
              <a:rPr lang="zh-CN" altLang="en-US" dirty="0"/>
              <a:t>建立入侵行为模型</a:t>
            </a:r>
            <a:r>
              <a:rPr lang="en-US" altLang="zh-CN" dirty="0"/>
              <a:t>(</a:t>
            </a:r>
            <a:r>
              <a:rPr lang="zh-CN" altLang="en-US" dirty="0"/>
              <a:t>攻击特征</a:t>
            </a:r>
            <a:r>
              <a:rPr lang="en-US" altLang="zh-CN" dirty="0" smtClean="0"/>
              <a:t>)</a:t>
            </a:r>
            <a:endParaRPr lang="zh-CN" altLang="en-US" dirty="0"/>
          </a:p>
          <a:p>
            <a:pPr lvl="1"/>
            <a:r>
              <a:rPr lang="zh-CN" altLang="en-US" dirty="0"/>
              <a:t>假设可以识别和表示所有可能的</a:t>
            </a:r>
            <a:r>
              <a:rPr lang="zh-CN" altLang="en-US" dirty="0" smtClean="0"/>
              <a:t>特征</a:t>
            </a:r>
            <a:endParaRPr lang="zh-CN" altLang="en-US" dirty="0"/>
          </a:p>
          <a:p>
            <a:pPr lvl="1"/>
            <a:r>
              <a:rPr lang="zh-CN" altLang="en-US" dirty="0"/>
              <a:t>基于</a:t>
            </a:r>
            <a:r>
              <a:rPr lang="zh-CN" altLang="en-US" dirty="0" smtClean="0"/>
              <a:t>系统和</a:t>
            </a:r>
            <a:r>
              <a:rPr lang="zh-CN" altLang="en-US" dirty="0"/>
              <a:t>基于</a:t>
            </a:r>
            <a:r>
              <a:rPr lang="zh-CN" altLang="en-US" dirty="0" smtClean="0"/>
              <a:t>用户的误用</a:t>
            </a:r>
            <a:endParaRPr lang="zh-CN" altLang="en-US" dirty="0"/>
          </a:p>
          <a:p>
            <a:r>
              <a:rPr lang="zh-CN" altLang="en-US" dirty="0" smtClean="0"/>
              <a:t>异常检测技术</a:t>
            </a:r>
            <a:endParaRPr lang="en-US" altLang="zh-CN" dirty="0" smtClean="0"/>
          </a:p>
          <a:p>
            <a:pPr lvl="1"/>
            <a:r>
              <a:rPr lang="zh-CN" altLang="en-US" dirty="0"/>
              <a:t>设定“正常”的</a:t>
            </a:r>
            <a:r>
              <a:rPr lang="zh-CN" altLang="en-US" dirty="0" smtClean="0"/>
              <a:t>行为模式</a:t>
            </a:r>
            <a:endParaRPr lang="zh-CN" altLang="en-US" dirty="0"/>
          </a:p>
          <a:p>
            <a:pPr lvl="1"/>
            <a:r>
              <a:rPr lang="zh-CN" altLang="en-US" dirty="0"/>
              <a:t>假设所有的入侵行为是异常</a:t>
            </a:r>
            <a:r>
              <a:rPr lang="zh-CN" altLang="en-US" dirty="0" smtClean="0"/>
              <a:t>的</a:t>
            </a:r>
            <a:endParaRPr lang="zh-CN" altLang="en-US" dirty="0"/>
          </a:p>
          <a:p>
            <a:pPr lvl="1"/>
            <a:r>
              <a:rPr lang="zh-CN" altLang="en-US" dirty="0"/>
              <a:t>基于系统和基于用户的</a:t>
            </a:r>
            <a:r>
              <a:rPr lang="zh-CN" altLang="en-US" dirty="0" smtClean="0"/>
              <a:t>异常</a:t>
            </a:r>
            <a:endParaRPr lang="zh-CN" altLang="en-US" dirty="0"/>
          </a:p>
        </p:txBody>
      </p:sp>
      <p:sp>
        <p:nvSpPr>
          <p:cNvPr id="4" name="灯片编号占位符 3"/>
          <p:cNvSpPr>
            <a:spLocks noGrp="1"/>
          </p:cNvSpPr>
          <p:nvPr>
            <p:ph type="sldNum" sz="quarter" idx="10"/>
          </p:nvPr>
        </p:nvSpPr>
        <p:spPr/>
        <p:txBody>
          <a:bodyPr/>
          <a:lstStyle/>
          <a:p>
            <a:pPr>
              <a:defRPr/>
            </a:pPr>
            <a:fld id="{EDD636E1-B39A-43D8-869C-4EE6EF7EBAB3}" type="slidenum">
              <a:rPr lang="zh-CN" altLang="en-US" smtClean="0"/>
              <a:t>45</a:t>
            </a:fld>
            <a:endParaRPr lang="en-US" altLang="zh-CN"/>
          </a:p>
        </p:txBody>
      </p:sp>
    </p:spTree>
    <p:extLst>
      <p:ext uri="{BB962C8B-B14F-4D97-AF65-F5344CB8AC3E}">
        <p14:creationId xmlns:p14="http://schemas.microsoft.com/office/powerpoint/2010/main" val="3732699590"/>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入侵检测的局限性</a:t>
            </a:r>
            <a:endParaRPr lang="zh-CN" altLang="en-US" dirty="0"/>
          </a:p>
        </p:txBody>
      </p:sp>
      <p:sp>
        <p:nvSpPr>
          <p:cNvPr id="3" name="内容占位符 2"/>
          <p:cNvSpPr>
            <a:spLocks noGrp="1"/>
          </p:cNvSpPr>
          <p:nvPr>
            <p:ph idx="1"/>
          </p:nvPr>
        </p:nvSpPr>
        <p:spPr/>
        <p:txBody>
          <a:bodyPr/>
          <a:lstStyle/>
          <a:p>
            <a:r>
              <a:rPr lang="zh-CN" altLang="en-US" dirty="0"/>
              <a:t>对用户知识要求较高，配置、操作和管理使用较为复杂</a:t>
            </a:r>
          </a:p>
          <a:p>
            <a:r>
              <a:rPr lang="zh-CN" altLang="en-US" dirty="0"/>
              <a:t>网络发展迅速，对入侵检测系统的处理性能要求越来越高，现有技术难以满足实际需要</a:t>
            </a:r>
          </a:p>
          <a:p>
            <a:r>
              <a:rPr lang="zh-CN" altLang="en-US" dirty="0"/>
              <a:t>高虚警率，用户处理的负担重</a:t>
            </a:r>
          </a:p>
          <a:p>
            <a:r>
              <a:rPr lang="zh-CN" altLang="en-US" dirty="0"/>
              <a:t>由于警告信息记录的不完整，许多警告信息可能无法与入侵行为相关联，难以得到有用的结果</a:t>
            </a:r>
          </a:p>
          <a:p>
            <a:r>
              <a:rPr lang="zh-CN" altLang="en-US" dirty="0"/>
              <a:t>在应对对自身的攻击时，对其他数据的检测也可能会被抑制或受到影响</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46</a:t>
            </a:fld>
            <a:endParaRPr lang="en-US" altLang="zh-CN"/>
          </a:p>
        </p:txBody>
      </p:sp>
    </p:spTree>
    <p:extLst>
      <p:ext uri="{BB962C8B-B14F-4D97-AF65-F5344CB8AC3E}">
        <p14:creationId xmlns:p14="http://schemas.microsoft.com/office/powerpoint/2010/main" val="3909132548"/>
      </p:ext>
    </p:extLst>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5" name="Rectangle 3"/>
          <p:cNvSpPr>
            <a:spLocks noGrp="1" noChangeArrowheads="1"/>
          </p:cNvSpPr>
          <p:nvPr>
            <p:ph type="body" idx="1"/>
          </p:nvPr>
        </p:nvSpPr>
        <p:spPr>
          <a:xfrm>
            <a:off x="503548" y="1235940"/>
            <a:ext cx="8191500" cy="5105400"/>
          </a:xfrm>
        </p:spPr>
        <p:txBody>
          <a:bodyPr/>
          <a:lstStyle/>
          <a:p>
            <a:pPr>
              <a:lnSpc>
                <a:spcPct val="90000"/>
              </a:lnSpc>
            </a:pPr>
            <a:r>
              <a:rPr lang="zh-CN" altLang="en-US" dirty="0" smtClean="0"/>
              <a:t>控制：在</a:t>
            </a:r>
            <a:r>
              <a:rPr lang="zh-CN" altLang="en-US" dirty="0"/>
              <a:t>网络连接点上建立一个安全控制点，对进出数据进行限制</a:t>
            </a:r>
            <a:endParaRPr lang="en-US" altLang="zh-CN" dirty="0"/>
          </a:p>
          <a:p>
            <a:pPr>
              <a:lnSpc>
                <a:spcPct val="90000"/>
              </a:lnSpc>
            </a:pPr>
            <a:r>
              <a:rPr lang="zh-CN" altLang="en-US" dirty="0" smtClean="0"/>
              <a:t>隔离：将</a:t>
            </a:r>
            <a:r>
              <a:rPr lang="zh-CN" altLang="en-US" dirty="0"/>
              <a:t>需要保护的网络与不可信任网络进行隔离，隐藏信息并进行安全防护</a:t>
            </a:r>
            <a:endParaRPr lang="en-US" altLang="zh-CN" dirty="0"/>
          </a:p>
          <a:p>
            <a:pPr>
              <a:lnSpc>
                <a:spcPct val="90000"/>
              </a:lnSpc>
            </a:pPr>
            <a:r>
              <a:rPr lang="zh-CN" altLang="en-US" dirty="0" smtClean="0"/>
              <a:t>记录：对</a:t>
            </a:r>
            <a:r>
              <a:rPr lang="zh-CN" altLang="en-US" dirty="0"/>
              <a:t>进出数据进行检查，记录相关信息</a:t>
            </a:r>
            <a:endParaRPr lang="en-US" altLang="zh-CN" dirty="0"/>
          </a:p>
          <a:p>
            <a:pPr lvl="1"/>
            <a:endParaRPr lang="en-US" altLang="zh-CN" b="1" dirty="0" smtClean="0">
              <a:latin typeface="宋体" pitchFamily="2" charset="-122"/>
              <a:ea typeface="宋体" pitchFamily="2" charset="-122"/>
            </a:endParaRPr>
          </a:p>
        </p:txBody>
      </p:sp>
      <p:sp>
        <p:nvSpPr>
          <p:cNvPr id="90114" name="Rectangle 2"/>
          <p:cNvSpPr>
            <a:spLocks noGrp="1" noChangeArrowheads="1"/>
          </p:cNvSpPr>
          <p:nvPr>
            <p:ph type="title"/>
          </p:nvPr>
        </p:nvSpPr>
        <p:spPr>
          <a:noFill/>
          <a:ln w="9525">
            <a:noFill/>
            <a:miter lim="800000"/>
          </a:ln>
        </p:spPr>
        <p:txBody>
          <a:bodyPr vert="horz" wrap="square" lIns="91440" tIns="45720" rIns="91440" bIns="45720" numCol="1" anchor="ctr" anchorCtr="0" compatLnSpc="1"/>
          <a:lstStyle/>
          <a:p>
            <a:r>
              <a:rPr lang="zh-CN" altLang="zh-CN" dirty="0" smtClean="0"/>
              <a:t>防火墙</a:t>
            </a:r>
            <a:r>
              <a:rPr lang="zh-CN" altLang="en-US" dirty="0" smtClean="0"/>
              <a:t>的作用与功能</a:t>
            </a:r>
            <a:endParaRPr lang="en-US" altLang="zh-CN" dirty="0"/>
          </a:p>
        </p:txBody>
      </p:sp>
      <p:sp>
        <p:nvSpPr>
          <p:cNvPr id="90116" name="灯片编号占位符 4"/>
          <p:cNvSpPr>
            <a:spLocks noGrp="1"/>
          </p:cNvSpPr>
          <p:nvPr>
            <p:ph type="sldNum" sz="quarter" idx="10"/>
          </p:nvPr>
        </p:nvSpPr>
        <p:spPr>
          <a:noFill/>
        </p:spPr>
        <p:txBody>
          <a:bodyPr/>
          <a:lstStyle/>
          <a:p>
            <a:fld id="{EFE4A3F3-1778-456D-B7B4-4AE8F952B78A}" type="slidenum">
              <a:rPr lang="zh-CN" altLang="en-US" smtClean="0">
                <a:ea typeface="宋体" pitchFamily="2" charset="-122"/>
              </a:rPr>
              <a:t>47</a:t>
            </a:fld>
            <a:endParaRPr lang="en-US" altLang="zh-CN" smtClean="0">
              <a:ea typeface="宋体" pitchFamily="2" charset="-122"/>
            </a:endParaRPr>
          </a:p>
        </p:txBody>
      </p:sp>
      <p:grpSp>
        <p:nvGrpSpPr>
          <p:cNvPr id="3" name="组合 2"/>
          <p:cNvGrpSpPr/>
          <p:nvPr/>
        </p:nvGrpSpPr>
        <p:grpSpPr>
          <a:xfrm>
            <a:off x="1236207" y="4005064"/>
            <a:ext cx="6726181" cy="2179881"/>
            <a:chOff x="1528547" y="3921040"/>
            <a:chExt cx="6726181" cy="2179881"/>
          </a:xfrm>
        </p:grpSpPr>
        <p:sp>
          <p:nvSpPr>
            <p:cNvPr id="36" name="Text Box 35"/>
            <p:cNvSpPr txBox="1">
              <a:spLocks noChangeArrowheads="1"/>
            </p:cNvSpPr>
            <p:nvPr/>
          </p:nvSpPr>
          <p:spPr bwMode="auto">
            <a:xfrm>
              <a:off x="1736725" y="3921040"/>
              <a:ext cx="1290602"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kumimoji="1" lang="zh-CN" altLang="en-US" sz="2400" dirty="0">
                  <a:solidFill>
                    <a:schemeClr val="bg1"/>
                  </a:solidFill>
                  <a:latin typeface="Times New Roman" pitchFamily="18" charset="0"/>
                </a:rPr>
                <a:t>安全网域一</a:t>
              </a:r>
            </a:p>
          </p:txBody>
        </p:sp>
        <p:pic>
          <p:nvPicPr>
            <p:cNvPr id="20" name="Picture 19"/>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22662" y="4896632"/>
              <a:ext cx="287867" cy="4645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21"/>
            <p:cNvPicPr>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72458" y="4837986"/>
              <a:ext cx="460587" cy="3097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Line 23"/>
            <p:cNvSpPr>
              <a:spLocks noChangeShapeType="1"/>
            </p:cNvSpPr>
            <p:nvPr/>
          </p:nvSpPr>
          <p:spPr bwMode="auto">
            <a:xfrm>
              <a:off x="6375085" y="5579889"/>
              <a:ext cx="1227667" cy="0"/>
            </a:xfrm>
            <a:prstGeom prst="line">
              <a:avLst/>
            </a:prstGeom>
            <a:noFill/>
            <a:ln w="57150" cap="sq">
              <a:solidFill>
                <a:schemeClr val="folHlink"/>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7" name="Line 26"/>
            <p:cNvSpPr>
              <a:spLocks noChangeShapeType="1"/>
            </p:cNvSpPr>
            <p:nvPr/>
          </p:nvSpPr>
          <p:spPr bwMode="auto">
            <a:xfrm>
              <a:off x="7602752" y="5409786"/>
              <a:ext cx="0" cy="154858"/>
            </a:xfrm>
            <a:prstGeom prst="line">
              <a:avLst/>
            </a:prstGeom>
            <a:noFill/>
            <a:ln w="38100" cap="sq">
              <a:solidFill>
                <a:schemeClr val="folHlink"/>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9" name="Line 28"/>
            <p:cNvSpPr>
              <a:spLocks noChangeShapeType="1"/>
            </p:cNvSpPr>
            <p:nvPr/>
          </p:nvSpPr>
          <p:spPr bwMode="auto">
            <a:xfrm>
              <a:off x="7066596" y="5373411"/>
              <a:ext cx="0" cy="154858"/>
            </a:xfrm>
            <a:prstGeom prst="line">
              <a:avLst/>
            </a:prstGeom>
            <a:noFill/>
            <a:ln w="38100" cap="sq">
              <a:solidFill>
                <a:schemeClr val="folHlink"/>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1" name="Line 30"/>
            <p:cNvSpPr>
              <a:spLocks noChangeShapeType="1"/>
            </p:cNvSpPr>
            <p:nvPr/>
          </p:nvSpPr>
          <p:spPr bwMode="auto">
            <a:xfrm>
              <a:off x="3755977" y="5708399"/>
              <a:ext cx="1164659" cy="0"/>
            </a:xfrm>
            <a:prstGeom prst="line">
              <a:avLst/>
            </a:prstGeom>
            <a:noFill/>
            <a:ln w="57150" cap="sq">
              <a:solidFill>
                <a:schemeClr val="folHlink"/>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pic>
          <p:nvPicPr>
            <p:cNvPr id="32" name="Picture 31"/>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02338" y="4955617"/>
              <a:ext cx="435398" cy="1145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3" name="Line 32"/>
            <p:cNvSpPr>
              <a:spLocks noChangeShapeType="1"/>
            </p:cNvSpPr>
            <p:nvPr/>
          </p:nvSpPr>
          <p:spPr bwMode="auto">
            <a:xfrm>
              <a:off x="5137736" y="5586878"/>
              <a:ext cx="740056" cy="0"/>
            </a:xfrm>
            <a:prstGeom prst="line">
              <a:avLst/>
            </a:prstGeom>
            <a:noFill/>
            <a:ln w="57150" cap="sq">
              <a:solidFill>
                <a:schemeClr val="folHlink"/>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5" name="Oval 34"/>
            <p:cNvSpPr>
              <a:spLocks noChangeArrowheads="1"/>
            </p:cNvSpPr>
            <p:nvPr/>
          </p:nvSpPr>
          <p:spPr bwMode="auto">
            <a:xfrm>
              <a:off x="6670552" y="4360689"/>
              <a:ext cx="1584176" cy="1600200"/>
            </a:xfrm>
            <a:prstGeom prst="ellipse">
              <a:avLst/>
            </a:prstGeom>
            <a:noFill/>
            <a:ln w="28575">
              <a:solidFill>
                <a:schemeClr val="accent1"/>
              </a:solidFill>
              <a:prstDash val="dash"/>
              <a:round/>
            </a:ln>
            <a:effectLst/>
            <a:extLst>
              <a:ext uri="{909E8E84-426E-40DD-AFC4-6F175D3DCCD1}">
                <a14:hiddenFill xmlns:a14="http://schemas.microsoft.com/office/drawing/2010/main">
                  <a:solidFill>
                    <a:schemeClr val="fo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pic>
          <p:nvPicPr>
            <p:cNvPr id="38" name="Picture 21"/>
            <p:cNvPicPr>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24858" y="4990386"/>
              <a:ext cx="460587" cy="3097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9" name="Picture 21"/>
            <p:cNvPicPr>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54225" y="5058068"/>
              <a:ext cx="460587" cy="3097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 name="Picture 19"/>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80657" y="5020668"/>
              <a:ext cx="287867" cy="4645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 name="Picture 21"/>
            <p:cNvPicPr>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30453" y="4962022"/>
              <a:ext cx="460587" cy="3097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2" name="Line 26"/>
            <p:cNvSpPr>
              <a:spLocks noChangeShapeType="1"/>
            </p:cNvSpPr>
            <p:nvPr/>
          </p:nvSpPr>
          <p:spPr bwMode="auto">
            <a:xfrm>
              <a:off x="2460747" y="5533822"/>
              <a:ext cx="0" cy="154858"/>
            </a:xfrm>
            <a:prstGeom prst="line">
              <a:avLst/>
            </a:prstGeom>
            <a:noFill/>
            <a:ln w="38100" cap="sq">
              <a:solidFill>
                <a:schemeClr val="folHlink"/>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3" name="Line 28"/>
            <p:cNvSpPr>
              <a:spLocks noChangeShapeType="1"/>
            </p:cNvSpPr>
            <p:nvPr/>
          </p:nvSpPr>
          <p:spPr bwMode="auto">
            <a:xfrm>
              <a:off x="1924591" y="5497447"/>
              <a:ext cx="0" cy="154858"/>
            </a:xfrm>
            <a:prstGeom prst="line">
              <a:avLst/>
            </a:prstGeom>
            <a:noFill/>
            <a:ln w="38100" cap="sq">
              <a:solidFill>
                <a:schemeClr val="folHlink"/>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4" name="Oval 34"/>
            <p:cNvSpPr>
              <a:spLocks noChangeArrowheads="1"/>
            </p:cNvSpPr>
            <p:nvPr/>
          </p:nvSpPr>
          <p:spPr bwMode="auto">
            <a:xfrm>
              <a:off x="1528547" y="4484725"/>
              <a:ext cx="1584176" cy="1600200"/>
            </a:xfrm>
            <a:prstGeom prst="ellipse">
              <a:avLst/>
            </a:prstGeom>
            <a:noFill/>
            <a:ln w="28575">
              <a:solidFill>
                <a:schemeClr val="accent1"/>
              </a:solidFill>
              <a:prstDash val="dash"/>
              <a:round/>
            </a:ln>
            <a:effectLst/>
            <a:extLst>
              <a:ext uri="{909E8E84-426E-40DD-AFC4-6F175D3DCCD1}">
                <a14:hiddenFill xmlns:a14="http://schemas.microsoft.com/office/drawing/2010/main">
                  <a:solidFill>
                    <a:schemeClr val="fo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pic>
          <p:nvPicPr>
            <p:cNvPr id="45" name="Picture 21"/>
            <p:cNvPicPr>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82853" y="5114422"/>
              <a:ext cx="460587" cy="3097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6" name="Picture 21"/>
            <p:cNvPicPr>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12220" y="5182104"/>
              <a:ext cx="460587" cy="3097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 name="Picture 18"/>
            <p:cNvPicPr>
              <a:picLocks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339052" y="5593275"/>
              <a:ext cx="633307" cy="2580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8" name="Line 30"/>
            <p:cNvSpPr>
              <a:spLocks noChangeShapeType="1"/>
            </p:cNvSpPr>
            <p:nvPr/>
          </p:nvSpPr>
          <p:spPr bwMode="auto">
            <a:xfrm>
              <a:off x="1960677" y="5693019"/>
              <a:ext cx="1381760" cy="0"/>
            </a:xfrm>
            <a:prstGeom prst="line">
              <a:avLst/>
            </a:prstGeom>
            <a:noFill/>
            <a:ln w="57150" cap="sq">
              <a:solidFill>
                <a:schemeClr val="folHlink"/>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pic>
          <p:nvPicPr>
            <p:cNvPr id="19" name="Picture 18"/>
            <p:cNvPicPr>
              <a:picLocks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36555" y="5475113"/>
              <a:ext cx="633307" cy="2580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4247651307"/>
      </p:ext>
    </p:extLst>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防火墙主要技术</a:t>
            </a:r>
            <a:r>
              <a:rPr lang="en-US" altLang="zh-CN" dirty="0" smtClean="0"/>
              <a:t>-</a:t>
            </a:r>
            <a:r>
              <a:rPr lang="zh-CN" altLang="en-US" dirty="0" smtClean="0"/>
              <a:t>静态包过滤</a:t>
            </a:r>
            <a:endParaRPr lang="zh-CN" altLang="en-US" dirty="0"/>
          </a:p>
        </p:txBody>
      </p:sp>
      <p:sp>
        <p:nvSpPr>
          <p:cNvPr id="3" name="内容占位符 2"/>
          <p:cNvSpPr>
            <a:spLocks noGrp="1"/>
          </p:cNvSpPr>
          <p:nvPr>
            <p:ph idx="1"/>
          </p:nvPr>
        </p:nvSpPr>
        <p:spPr/>
        <p:txBody>
          <a:bodyPr/>
          <a:lstStyle/>
          <a:p>
            <a:r>
              <a:rPr lang="zh-CN" altLang="en-US" dirty="0" smtClean="0"/>
              <a:t>实现机制</a:t>
            </a:r>
            <a:r>
              <a:rPr lang="en-US" altLang="zh-CN" dirty="0" smtClean="0"/>
              <a:t>:</a:t>
            </a:r>
            <a:r>
              <a:rPr lang="zh-CN" altLang="en-US" dirty="0" smtClean="0"/>
              <a:t>依据</a:t>
            </a:r>
            <a:r>
              <a:rPr lang="zh-CN" altLang="en-US" dirty="0"/>
              <a:t>数据包的基本</a:t>
            </a:r>
            <a:r>
              <a:rPr lang="zh-CN" altLang="en-US" dirty="0" smtClean="0"/>
              <a:t>标记来</a:t>
            </a:r>
            <a:r>
              <a:rPr lang="zh-CN" altLang="en-US" dirty="0"/>
              <a:t>控制数据</a:t>
            </a:r>
            <a:r>
              <a:rPr lang="zh-CN" altLang="en-US" dirty="0" smtClean="0"/>
              <a:t>包</a:t>
            </a:r>
            <a:endParaRPr lang="en-US" altLang="zh-CN" dirty="0" smtClean="0"/>
          </a:p>
          <a:p>
            <a:pPr lvl="1"/>
            <a:r>
              <a:rPr lang="zh-CN" altLang="en-US" dirty="0" smtClean="0"/>
              <a:t>网络层</a:t>
            </a:r>
            <a:r>
              <a:rPr lang="zh-CN" altLang="en-US" dirty="0"/>
              <a:t>地址（</a:t>
            </a:r>
            <a:r>
              <a:rPr lang="en-US" altLang="zh-CN" dirty="0"/>
              <a:t>IP</a:t>
            </a:r>
            <a:r>
              <a:rPr lang="zh-CN" altLang="en-US" dirty="0"/>
              <a:t>地址</a:t>
            </a:r>
            <a:r>
              <a:rPr lang="zh-CN" altLang="en-US" dirty="0" smtClean="0"/>
              <a:t>）</a:t>
            </a:r>
            <a:endParaRPr lang="en-US" altLang="zh-CN" dirty="0" smtClean="0"/>
          </a:p>
          <a:p>
            <a:pPr lvl="1"/>
            <a:r>
              <a:rPr lang="zh-CN" altLang="en-US" dirty="0" smtClean="0"/>
              <a:t>传输</a:t>
            </a:r>
            <a:r>
              <a:rPr lang="zh-CN" altLang="en-US" dirty="0"/>
              <a:t>层地址</a:t>
            </a:r>
            <a:r>
              <a:rPr lang="en-US" altLang="zh-CN" dirty="0"/>
              <a:t>(</a:t>
            </a:r>
            <a:r>
              <a:rPr lang="zh-CN" altLang="en-US" dirty="0"/>
              <a:t>端口</a:t>
            </a:r>
            <a:r>
              <a:rPr lang="en-US" altLang="zh-CN" dirty="0" smtClean="0"/>
              <a:t>)</a:t>
            </a:r>
          </a:p>
          <a:p>
            <a:pPr lvl="1"/>
            <a:r>
              <a:rPr lang="zh-CN" altLang="en-US" dirty="0" smtClean="0"/>
              <a:t>协议</a:t>
            </a:r>
            <a:r>
              <a:rPr lang="zh-CN" altLang="en-US" dirty="0"/>
              <a:t>类型</a:t>
            </a:r>
            <a:r>
              <a:rPr lang="zh-CN" altLang="en-US" dirty="0" smtClean="0"/>
              <a:t>等</a:t>
            </a:r>
            <a:endParaRPr lang="en-US" altLang="zh-CN" dirty="0" smtClean="0"/>
          </a:p>
          <a:p>
            <a:r>
              <a:rPr lang="zh-CN" altLang="en-US" dirty="0" smtClean="0"/>
              <a:t>优点</a:t>
            </a:r>
            <a:endParaRPr lang="en-US" altLang="zh-CN" dirty="0" smtClean="0"/>
          </a:p>
          <a:p>
            <a:pPr lvl="1"/>
            <a:r>
              <a:rPr lang="zh-CN" altLang="zh-CN" dirty="0"/>
              <a:t>技术逻辑简单、易于实现，处理速度</a:t>
            </a:r>
            <a:r>
              <a:rPr lang="zh-CN" altLang="zh-CN" dirty="0" smtClean="0"/>
              <a:t>快</a:t>
            </a:r>
            <a:endParaRPr lang="en-US" altLang="zh-CN" dirty="0" smtClean="0"/>
          </a:p>
          <a:p>
            <a:r>
              <a:rPr lang="zh-CN" altLang="en-US" dirty="0" smtClean="0"/>
              <a:t>不足</a:t>
            </a:r>
            <a:endParaRPr lang="en-US" altLang="zh-CN" dirty="0" smtClean="0"/>
          </a:p>
          <a:p>
            <a:pPr lvl="1"/>
            <a:r>
              <a:rPr lang="zh-CN" altLang="zh-CN" dirty="0"/>
              <a:t>无法实现对应用层信息过滤处理，并且对于网络服务多、结构复杂的网络，包过滤规则配置复杂</a:t>
            </a:r>
            <a:endParaRPr lang="en-US" altLang="zh-CN" dirty="0" smtClean="0"/>
          </a:p>
          <a:p>
            <a:pPr lvl="1"/>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48</a:t>
            </a:fld>
            <a:endParaRPr lang="en-US" altLang="zh-CN"/>
          </a:p>
        </p:txBody>
      </p:sp>
    </p:spTree>
    <p:extLst>
      <p:ext uri="{BB962C8B-B14F-4D97-AF65-F5344CB8AC3E}">
        <p14:creationId xmlns:p14="http://schemas.microsoft.com/office/powerpoint/2010/main" val="4248871024"/>
      </p:ext>
    </p:extLst>
  </p:cSld>
  <p:clrMapOvr>
    <a:masterClrMapping/>
  </p:clrMapOvr>
  <p:transition>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防火墙的主要技术</a:t>
            </a:r>
            <a:r>
              <a:rPr lang="en-US" altLang="zh-CN" dirty="0" smtClean="0"/>
              <a:t>-</a:t>
            </a:r>
            <a:r>
              <a:rPr lang="zh-CN" altLang="en-US" dirty="0" smtClean="0"/>
              <a:t>状态检测</a:t>
            </a:r>
            <a:endParaRPr lang="zh-CN" altLang="en-US" dirty="0"/>
          </a:p>
        </p:txBody>
      </p:sp>
      <p:sp>
        <p:nvSpPr>
          <p:cNvPr id="3" name="内容占位符 2"/>
          <p:cNvSpPr>
            <a:spLocks noGrp="1"/>
          </p:cNvSpPr>
          <p:nvPr>
            <p:ph idx="1"/>
          </p:nvPr>
        </p:nvSpPr>
        <p:spPr/>
        <p:txBody>
          <a:bodyPr/>
          <a:lstStyle/>
          <a:p>
            <a:r>
              <a:rPr lang="zh-CN" altLang="en-US" dirty="0" smtClean="0"/>
              <a:t>实现机制：创建状态表用于维护连接</a:t>
            </a:r>
            <a:endParaRPr lang="en-US" altLang="zh-CN" dirty="0" smtClean="0"/>
          </a:p>
          <a:p>
            <a:r>
              <a:rPr lang="zh-CN" altLang="en-US" dirty="0" smtClean="0"/>
              <a:t>优势</a:t>
            </a:r>
            <a:endParaRPr lang="en-US" altLang="zh-CN" dirty="0" smtClean="0"/>
          </a:p>
          <a:p>
            <a:pPr lvl="1">
              <a:lnSpc>
                <a:spcPct val="87000"/>
              </a:lnSpc>
            </a:pPr>
            <a:r>
              <a:rPr lang="zh-CN" altLang="en-US" dirty="0"/>
              <a:t>安全性高，可根据通信和应用程序状态确定是否允许包的通行</a:t>
            </a:r>
          </a:p>
          <a:p>
            <a:pPr lvl="1">
              <a:lnSpc>
                <a:spcPct val="87000"/>
              </a:lnSpc>
            </a:pPr>
            <a:r>
              <a:rPr lang="zh-CN" altLang="en-US" dirty="0"/>
              <a:t>对性能要求高</a:t>
            </a:r>
            <a:endParaRPr lang="en-US" altLang="zh-CN" dirty="0"/>
          </a:p>
          <a:p>
            <a:pPr lvl="1">
              <a:lnSpc>
                <a:spcPct val="87000"/>
              </a:lnSpc>
            </a:pPr>
            <a:r>
              <a:rPr lang="zh-CN" altLang="en-US" dirty="0"/>
              <a:t>适应性好，对用户、应用程序透明</a:t>
            </a:r>
            <a:endParaRPr lang="en-US" altLang="zh-CN" dirty="0"/>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49</a:t>
            </a:fld>
            <a:endParaRPr lang="en-US" altLang="zh-CN"/>
          </a:p>
        </p:txBody>
      </p:sp>
      <p:grpSp>
        <p:nvGrpSpPr>
          <p:cNvPr id="5" name="组合 4"/>
          <p:cNvGrpSpPr/>
          <p:nvPr/>
        </p:nvGrpSpPr>
        <p:grpSpPr>
          <a:xfrm>
            <a:off x="647564" y="3974651"/>
            <a:ext cx="8191500" cy="2883349"/>
            <a:chOff x="685800" y="2895600"/>
            <a:chExt cx="8191500" cy="3719513"/>
          </a:xfrm>
        </p:grpSpPr>
        <p:sp>
          <p:nvSpPr>
            <p:cNvPr id="6" name="Rectangle 14"/>
            <p:cNvSpPr>
              <a:spLocks noChangeArrowheads="1"/>
            </p:cNvSpPr>
            <p:nvPr/>
          </p:nvSpPr>
          <p:spPr bwMode="auto">
            <a:xfrm>
              <a:off x="1597025" y="5334000"/>
              <a:ext cx="5867400" cy="63500"/>
            </a:xfrm>
            <a:prstGeom prst="rect">
              <a:avLst/>
            </a:prstGeom>
            <a:gradFill rotWithShape="0">
              <a:gsLst>
                <a:gs pos="0">
                  <a:srgbClr val="009688"/>
                </a:gs>
                <a:gs pos="100000">
                  <a:srgbClr val="002D29"/>
                </a:gs>
              </a:gsLst>
              <a:lin ang="5400000" scaled="1"/>
            </a:gradFill>
            <a:ln w="9525">
              <a:noFill/>
              <a:miter lim="800000"/>
            </a:ln>
          </p:spPr>
          <p:txBody>
            <a:bodyPr wrap="none" anchor="ctr"/>
            <a:lstStyle/>
            <a:p>
              <a:endParaRPr lang="zh-CN" altLang="en-US"/>
            </a:p>
          </p:txBody>
        </p:sp>
        <p:sp>
          <p:nvSpPr>
            <p:cNvPr id="7" name="Line 15"/>
            <p:cNvSpPr>
              <a:spLocks noChangeShapeType="1"/>
            </p:cNvSpPr>
            <p:nvPr/>
          </p:nvSpPr>
          <p:spPr bwMode="auto">
            <a:xfrm>
              <a:off x="5076825" y="3321050"/>
              <a:ext cx="454025" cy="0"/>
            </a:xfrm>
            <a:prstGeom prst="line">
              <a:avLst/>
            </a:prstGeom>
            <a:noFill/>
            <a:ln w="25400">
              <a:solidFill>
                <a:schemeClr val="tx1"/>
              </a:solidFill>
              <a:prstDash val="sysDot"/>
              <a:round/>
              <a:headEnd type="none" w="sm" len="sm"/>
              <a:tailEnd type="none" w="sm" len="sm"/>
            </a:ln>
          </p:spPr>
          <p:txBody>
            <a:bodyPr wrap="none" anchor="ctr"/>
            <a:lstStyle/>
            <a:p>
              <a:endParaRPr lang="zh-CN" altLang="en-US"/>
            </a:p>
          </p:txBody>
        </p:sp>
        <p:sp>
          <p:nvSpPr>
            <p:cNvPr id="8" name="Line 16"/>
            <p:cNvSpPr>
              <a:spLocks noChangeShapeType="1"/>
            </p:cNvSpPr>
            <p:nvPr/>
          </p:nvSpPr>
          <p:spPr bwMode="auto">
            <a:xfrm>
              <a:off x="5076825" y="3633788"/>
              <a:ext cx="454025" cy="0"/>
            </a:xfrm>
            <a:prstGeom prst="line">
              <a:avLst/>
            </a:prstGeom>
            <a:noFill/>
            <a:ln w="25400">
              <a:solidFill>
                <a:schemeClr val="tx1"/>
              </a:solidFill>
              <a:prstDash val="sysDot"/>
              <a:round/>
              <a:headEnd type="none" w="sm" len="sm"/>
              <a:tailEnd type="none" w="sm" len="sm"/>
            </a:ln>
          </p:spPr>
          <p:txBody>
            <a:bodyPr wrap="none" anchor="ctr"/>
            <a:lstStyle/>
            <a:p>
              <a:endParaRPr lang="zh-CN" altLang="en-US"/>
            </a:p>
          </p:txBody>
        </p:sp>
        <p:sp>
          <p:nvSpPr>
            <p:cNvPr id="9" name="Line 17"/>
            <p:cNvSpPr>
              <a:spLocks noChangeShapeType="1"/>
            </p:cNvSpPr>
            <p:nvPr/>
          </p:nvSpPr>
          <p:spPr bwMode="auto">
            <a:xfrm>
              <a:off x="5080000" y="3922713"/>
              <a:ext cx="454025" cy="0"/>
            </a:xfrm>
            <a:prstGeom prst="line">
              <a:avLst/>
            </a:prstGeom>
            <a:noFill/>
            <a:ln w="25400">
              <a:solidFill>
                <a:schemeClr val="tx1"/>
              </a:solidFill>
              <a:prstDash val="sysDot"/>
              <a:round/>
              <a:headEnd type="none" w="sm" len="sm"/>
              <a:tailEnd type="none" w="sm" len="sm"/>
            </a:ln>
          </p:spPr>
          <p:txBody>
            <a:bodyPr wrap="none" anchor="ctr"/>
            <a:lstStyle/>
            <a:p>
              <a:endParaRPr lang="zh-CN" altLang="en-US"/>
            </a:p>
          </p:txBody>
        </p:sp>
        <p:sp>
          <p:nvSpPr>
            <p:cNvPr id="10" name="Line 18"/>
            <p:cNvSpPr>
              <a:spLocks noChangeShapeType="1"/>
            </p:cNvSpPr>
            <p:nvPr/>
          </p:nvSpPr>
          <p:spPr bwMode="auto">
            <a:xfrm>
              <a:off x="5080000" y="4233863"/>
              <a:ext cx="454025" cy="0"/>
            </a:xfrm>
            <a:prstGeom prst="line">
              <a:avLst/>
            </a:prstGeom>
            <a:noFill/>
            <a:ln w="25400">
              <a:solidFill>
                <a:schemeClr val="tx1"/>
              </a:solidFill>
              <a:prstDash val="sysDot"/>
              <a:round/>
              <a:headEnd type="none" w="sm" len="sm"/>
              <a:tailEnd type="none" w="sm" len="sm"/>
            </a:ln>
          </p:spPr>
          <p:txBody>
            <a:bodyPr wrap="none" anchor="ctr"/>
            <a:lstStyle/>
            <a:p>
              <a:endParaRPr lang="zh-CN" altLang="en-US"/>
            </a:p>
          </p:txBody>
        </p:sp>
        <p:sp>
          <p:nvSpPr>
            <p:cNvPr id="11" name="Rectangle 26"/>
            <p:cNvSpPr>
              <a:spLocks noChangeArrowheads="1"/>
            </p:cNvSpPr>
            <p:nvPr/>
          </p:nvSpPr>
          <p:spPr bwMode="auto">
            <a:xfrm>
              <a:off x="3832225" y="4724400"/>
              <a:ext cx="1397000" cy="274638"/>
            </a:xfrm>
            <a:prstGeom prst="rect">
              <a:avLst/>
            </a:prstGeom>
            <a:gradFill rotWithShape="0">
              <a:gsLst>
                <a:gs pos="0">
                  <a:srgbClr val="B4B6FF"/>
                </a:gs>
                <a:gs pos="100000">
                  <a:srgbClr val="7E7FB2"/>
                </a:gs>
              </a:gsLst>
              <a:lin ang="5400000" scaled="1"/>
            </a:gradFill>
            <a:ln w="9525">
              <a:noFill/>
              <a:miter lim="800000"/>
            </a:ln>
          </p:spPr>
          <p:txBody>
            <a:bodyPr lIns="92075" tIns="46038" rIns="92075" bIns="46038">
              <a:spAutoFit/>
            </a:bodyPr>
            <a:lstStyle/>
            <a:p>
              <a:pPr algn="ctr" eaLnBrk="0" hangingPunct="0"/>
              <a:r>
                <a:rPr lang="zh-CN" altLang="en-US" sz="1200" b="1">
                  <a:solidFill>
                    <a:schemeClr val="bg1"/>
                  </a:solidFill>
                  <a:latin typeface="Verdana" pitchFamily="34" charset="0"/>
                </a:rPr>
                <a:t>数据链路层</a:t>
              </a:r>
            </a:p>
          </p:txBody>
        </p:sp>
        <p:sp>
          <p:nvSpPr>
            <p:cNvPr id="12" name="Rectangle 27"/>
            <p:cNvSpPr>
              <a:spLocks noChangeArrowheads="1"/>
            </p:cNvSpPr>
            <p:nvPr/>
          </p:nvSpPr>
          <p:spPr bwMode="auto">
            <a:xfrm>
              <a:off x="3832225" y="5029200"/>
              <a:ext cx="1397000" cy="274638"/>
            </a:xfrm>
            <a:prstGeom prst="rect">
              <a:avLst/>
            </a:prstGeom>
            <a:gradFill rotWithShape="0">
              <a:gsLst>
                <a:gs pos="0">
                  <a:srgbClr val="B4B6FF"/>
                </a:gs>
                <a:gs pos="100000">
                  <a:srgbClr val="7E7FB2"/>
                </a:gs>
              </a:gsLst>
              <a:lin ang="5400000" scaled="1"/>
            </a:gradFill>
            <a:ln w="9525">
              <a:noFill/>
              <a:miter lim="800000"/>
            </a:ln>
          </p:spPr>
          <p:txBody>
            <a:bodyPr lIns="92075" tIns="46038" rIns="92075" bIns="46038">
              <a:spAutoFit/>
            </a:bodyPr>
            <a:lstStyle/>
            <a:p>
              <a:pPr algn="ctr" eaLnBrk="0" hangingPunct="0"/>
              <a:r>
                <a:rPr lang="zh-CN" altLang="en-US" sz="1200" b="1">
                  <a:solidFill>
                    <a:schemeClr val="bg1"/>
                  </a:solidFill>
                  <a:latin typeface="Verdana" pitchFamily="34" charset="0"/>
                </a:rPr>
                <a:t>物理层</a:t>
              </a:r>
              <a:endParaRPr lang="en-US" altLang="zh-CN" sz="1200" b="1">
                <a:solidFill>
                  <a:schemeClr val="bg1"/>
                </a:solidFill>
                <a:latin typeface="Verdana" pitchFamily="34" charset="0"/>
              </a:endParaRPr>
            </a:p>
          </p:txBody>
        </p:sp>
        <p:pic>
          <p:nvPicPr>
            <p:cNvPr id="13" name="Picture 35"/>
            <p:cNvPicPr>
              <a:picLocks noChangeArrowheads="1"/>
            </p:cNvPicPr>
            <p:nvPr/>
          </p:nvPicPr>
          <p:blipFill>
            <a:blip r:embed="rId2" cstate="print"/>
            <a:srcRect/>
            <a:stretch>
              <a:fillRect/>
            </a:stretch>
          </p:blipFill>
          <p:spPr bwMode="auto">
            <a:xfrm>
              <a:off x="7667625" y="3824288"/>
              <a:ext cx="1209675" cy="1209675"/>
            </a:xfrm>
            <a:prstGeom prst="rect">
              <a:avLst/>
            </a:prstGeom>
            <a:noFill/>
            <a:ln w="9525">
              <a:noFill/>
              <a:miter lim="800000"/>
              <a:headEnd/>
              <a:tailEnd/>
            </a:ln>
          </p:spPr>
        </p:pic>
        <p:pic>
          <p:nvPicPr>
            <p:cNvPr id="14" name="Picture 38"/>
            <p:cNvPicPr>
              <a:picLocks noChangeArrowheads="1"/>
            </p:cNvPicPr>
            <p:nvPr/>
          </p:nvPicPr>
          <p:blipFill>
            <a:blip r:embed="rId3" cstate="print"/>
            <a:srcRect/>
            <a:stretch>
              <a:fillRect/>
            </a:stretch>
          </p:blipFill>
          <p:spPr bwMode="auto">
            <a:xfrm>
              <a:off x="685800" y="3597275"/>
              <a:ext cx="704850" cy="1393825"/>
            </a:xfrm>
            <a:prstGeom prst="rect">
              <a:avLst/>
            </a:prstGeom>
            <a:noFill/>
            <a:ln w="9525">
              <a:noFill/>
              <a:miter lim="800000"/>
              <a:headEnd/>
              <a:tailEnd/>
            </a:ln>
          </p:spPr>
        </p:pic>
        <p:sp>
          <p:nvSpPr>
            <p:cNvPr id="15" name="Rectangle 39"/>
            <p:cNvSpPr>
              <a:spLocks noChangeArrowheads="1"/>
            </p:cNvSpPr>
            <p:nvPr/>
          </p:nvSpPr>
          <p:spPr bwMode="auto">
            <a:xfrm>
              <a:off x="3819525" y="4114800"/>
              <a:ext cx="1397000" cy="274638"/>
            </a:xfrm>
            <a:prstGeom prst="rect">
              <a:avLst/>
            </a:prstGeom>
            <a:gradFill rotWithShape="0">
              <a:gsLst>
                <a:gs pos="0">
                  <a:srgbClr val="B4B6FF"/>
                </a:gs>
                <a:gs pos="100000">
                  <a:srgbClr val="7E7FB2"/>
                </a:gs>
              </a:gsLst>
              <a:lin ang="5400000" scaled="1"/>
            </a:gradFill>
            <a:ln w="9525">
              <a:noFill/>
              <a:miter lim="800000"/>
            </a:ln>
          </p:spPr>
          <p:txBody>
            <a:bodyPr lIns="92075" tIns="46038" rIns="92075" bIns="46038">
              <a:spAutoFit/>
            </a:bodyPr>
            <a:lstStyle/>
            <a:p>
              <a:pPr algn="ctr" eaLnBrk="0" hangingPunct="0"/>
              <a:r>
                <a:rPr lang="zh-CN" altLang="en-US" sz="1200" b="1">
                  <a:solidFill>
                    <a:schemeClr val="bg1"/>
                  </a:solidFill>
                  <a:latin typeface="Verdana" pitchFamily="34" charset="0"/>
                </a:rPr>
                <a:t>网络层</a:t>
              </a:r>
            </a:p>
          </p:txBody>
        </p:sp>
        <p:sp>
          <p:nvSpPr>
            <p:cNvPr id="16" name="Rectangle 40"/>
            <p:cNvSpPr>
              <a:spLocks noChangeArrowheads="1"/>
            </p:cNvSpPr>
            <p:nvPr/>
          </p:nvSpPr>
          <p:spPr bwMode="auto">
            <a:xfrm>
              <a:off x="3819525" y="3200400"/>
              <a:ext cx="1397000" cy="274638"/>
            </a:xfrm>
            <a:prstGeom prst="rect">
              <a:avLst/>
            </a:prstGeom>
            <a:gradFill rotWithShape="0">
              <a:gsLst>
                <a:gs pos="0">
                  <a:srgbClr val="B4B6FF"/>
                </a:gs>
                <a:gs pos="100000">
                  <a:srgbClr val="7E7FB2"/>
                </a:gs>
              </a:gsLst>
              <a:lin ang="5400000" scaled="1"/>
            </a:gradFill>
            <a:ln w="9525">
              <a:noFill/>
              <a:miter lim="800000"/>
            </a:ln>
          </p:spPr>
          <p:txBody>
            <a:bodyPr lIns="92075" tIns="46038" rIns="92075" bIns="46038">
              <a:spAutoFit/>
            </a:bodyPr>
            <a:lstStyle/>
            <a:p>
              <a:pPr algn="ctr" eaLnBrk="0" hangingPunct="0"/>
              <a:r>
                <a:rPr lang="zh-CN" altLang="en-US" sz="1200" b="1">
                  <a:solidFill>
                    <a:schemeClr val="bg1"/>
                  </a:solidFill>
                  <a:latin typeface="Verdana" pitchFamily="34" charset="0"/>
                </a:rPr>
                <a:t>表示层</a:t>
              </a:r>
            </a:p>
          </p:txBody>
        </p:sp>
        <p:sp>
          <p:nvSpPr>
            <p:cNvPr id="17" name="Rectangle 41"/>
            <p:cNvSpPr>
              <a:spLocks noChangeArrowheads="1"/>
            </p:cNvSpPr>
            <p:nvPr/>
          </p:nvSpPr>
          <p:spPr bwMode="auto">
            <a:xfrm>
              <a:off x="3819525" y="3505200"/>
              <a:ext cx="1397000" cy="274638"/>
            </a:xfrm>
            <a:prstGeom prst="rect">
              <a:avLst/>
            </a:prstGeom>
            <a:gradFill rotWithShape="0">
              <a:gsLst>
                <a:gs pos="0">
                  <a:srgbClr val="B4B6FF"/>
                </a:gs>
                <a:gs pos="100000">
                  <a:srgbClr val="7E7FB2"/>
                </a:gs>
              </a:gsLst>
              <a:lin ang="5400000" scaled="1"/>
            </a:gradFill>
            <a:ln w="9525">
              <a:noFill/>
              <a:miter lim="800000"/>
            </a:ln>
          </p:spPr>
          <p:txBody>
            <a:bodyPr lIns="92075" tIns="46038" rIns="92075" bIns="46038">
              <a:spAutoFit/>
            </a:bodyPr>
            <a:lstStyle/>
            <a:p>
              <a:pPr algn="ctr" eaLnBrk="0" hangingPunct="0"/>
              <a:r>
                <a:rPr lang="zh-CN" altLang="en-US" sz="1200" b="1">
                  <a:solidFill>
                    <a:schemeClr val="bg1"/>
                  </a:solidFill>
                  <a:latin typeface="Verdana" pitchFamily="34" charset="0"/>
                </a:rPr>
                <a:t>会话层</a:t>
              </a:r>
            </a:p>
          </p:txBody>
        </p:sp>
        <p:sp>
          <p:nvSpPr>
            <p:cNvPr id="18" name="Rectangle 42"/>
            <p:cNvSpPr>
              <a:spLocks noChangeArrowheads="1"/>
            </p:cNvSpPr>
            <p:nvPr/>
          </p:nvSpPr>
          <p:spPr bwMode="auto">
            <a:xfrm>
              <a:off x="3819525" y="3810000"/>
              <a:ext cx="1397000" cy="274638"/>
            </a:xfrm>
            <a:prstGeom prst="rect">
              <a:avLst/>
            </a:prstGeom>
            <a:gradFill rotWithShape="0">
              <a:gsLst>
                <a:gs pos="0">
                  <a:srgbClr val="B4B6FF"/>
                </a:gs>
                <a:gs pos="100000">
                  <a:srgbClr val="7E7FB2"/>
                </a:gs>
              </a:gsLst>
              <a:lin ang="5400000" scaled="1"/>
            </a:gradFill>
            <a:ln w="9525">
              <a:noFill/>
              <a:miter lim="800000"/>
            </a:ln>
          </p:spPr>
          <p:txBody>
            <a:bodyPr lIns="92075" tIns="46038" rIns="92075" bIns="46038">
              <a:spAutoFit/>
            </a:bodyPr>
            <a:lstStyle/>
            <a:p>
              <a:pPr algn="ctr" eaLnBrk="0" hangingPunct="0"/>
              <a:r>
                <a:rPr lang="zh-CN" altLang="en-US" sz="1200" b="1">
                  <a:solidFill>
                    <a:schemeClr val="bg1"/>
                  </a:solidFill>
                  <a:latin typeface="Verdana" pitchFamily="34" charset="0"/>
                </a:rPr>
                <a:t>传输层</a:t>
              </a:r>
            </a:p>
          </p:txBody>
        </p:sp>
        <p:sp>
          <p:nvSpPr>
            <p:cNvPr id="19" name="Rectangle 43"/>
            <p:cNvSpPr>
              <a:spLocks noChangeArrowheads="1"/>
            </p:cNvSpPr>
            <p:nvPr/>
          </p:nvSpPr>
          <p:spPr bwMode="auto">
            <a:xfrm>
              <a:off x="1600200" y="5562600"/>
              <a:ext cx="2362200" cy="366713"/>
            </a:xfrm>
            <a:prstGeom prst="rect">
              <a:avLst/>
            </a:prstGeom>
            <a:noFill/>
            <a:ln w="9525">
              <a:noFill/>
              <a:miter lim="800000"/>
            </a:ln>
          </p:spPr>
          <p:txBody>
            <a:bodyPr lIns="92075" tIns="46038" rIns="92075" bIns="46038">
              <a:spAutoFit/>
            </a:bodyPr>
            <a:lstStyle/>
            <a:p>
              <a:pPr algn="ctr" eaLnBrk="0" hangingPunct="0"/>
              <a:r>
                <a:rPr lang="zh-CN" altLang="en-US" b="1">
                  <a:latin typeface="Verdana" pitchFamily="34" charset="0"/>
                </a:rPr>
                <a:t>检测引擎</a:t>
              </a:r>
            </a:p>
          </p:txBody>
        </p:sp>
        <p:sp>
          <p:nvSpPr>
            <p:cNvPr id="20" name="Freeform 44"/>
            <p:cNvSpPr/>
            <p:nvPr/>
          </p:nvSpPr>
          <p:spPr bwMode="auto">
            <a:xfrm>
              <a:off x="4859338" y="3033713"/>
              <a:ext cx="652462" cy="1524000"/>
            </a:xfrm>
            <a:custGeom>
              <a:avLst/>
              <a:gdLst>
                <a:gd name="T0" fmla="*/ 358748443 w 457"/>
                <a:gd name="T1" fmla="*/ 0 h 1556"/>
                <a:gd name="T2" fmla="*/ 929485767 w 457"/>
                <a:gd name="T3" fmla="*/ 0 h 1556"/>
                <a:gd name="T4" fmla="*/ 929485767 w 457"/>
                <a:gd name="T5" fmla="*/ 1329578417 h 1556"/>
                <a:gd name="T6" fmla="*/ 0 w 457"/>
                <a:gd name="T7" fmla="*/ 1491699253 h 1556"/>
                <a:gd name="T8" fmla="*/ 0 60000 65536"/>
                <a:gd name="T9" fmla="*/ 0 60000 65536"/>
                <a:gd name="T10" fmla="*/ 0 60000 65536"/>
                <a:gd name="T11" fmla="*/ 0 60000 65536"/>
                <a:gd name="T12" fmla="*/ 0 w 457"/>
                <a:gd name="T13" fmla="*/ 0 h 1556"/>
                <a:gd name="T14" fmla="*/ 457 w 457"/>
                <a:gd name="T15" fmla="*/ 1556 h 1556"/>
              </a:gdLst>
              <a:ahLst/>
              <a:cxnLst>
                <a:cxn ang="T8">
                  <a:pos x="T0" y="T1"/>
                </a:cxn>
                <a:cxn ang="T9">
                  <a:pos x="T2" y="T3"/>
                </a:cxn>
                <a:cxn ang="T10">
                  <a:pos x="T4" y="T5"/>
                </a:cxn>
                <a:cxn ang="T11">
                  <a:pos x="T6" y="T7"/>
                </a:cxn>
              </a:cxnLst>
              <a:rect l="T12" t="T13" r="T14" b="T15"/>
              <a:pathLst>
                <a:path w="457" h="1556">
                  <a:moveTo>
                    <a:pt x="176" y="0"/>
                  </a:moveTo>
                  <a:lnTo>
                    <a:pt x="456" y="0"/>
                  </a:lnTo>
                  <a:lnTo>
                    <a:pt x="456" y="1386"/>
                  </a:lnTo>
                  <a:lnTo>
                    <a:pt x="0" y="1555"/>
                  </a:lnTo>
                </a:path>
              </a:pathLst>
            </a:custGeom>
            <a:noFill/>
            <a:ln w="25400">
              <a:solidFill>
                <a:schemeClr val="tx1"/>
              </a:solidFill>
              <a:prstDash val="sysDot"/>
              <a:round/>
              <a:headEnd type="none" w="sm" len="sm"/>
              <a:tailEnd type="none" w="sm" len="sm"/>
            </a:ln>
          </p:spPr>
          <p:txBody>
            <a:bodyPr/>
            <a:lstStyle/>
            <a:p>
              <a:endParaRPr lang="zh-CN" altLang="en-US"/>
            </a:p>
          </p:txBody>
        </p:sp>
        <p:sp>
          <p:nvSpPr>
            <p:cNvPr id="21" name="Rectangle 45"/>
            <p:cNvSpPr>
              <a:spLocks noChangeArrowheads="1"/>
            </p:cNvSpPr>
            <p:nvPr/>
          </p:nvSpPr>
          <p:spPr bwMode="auto">
            <a:xfrm>
              <a:off x="3819525" y="2895600"/>
              <a:ext cx="1397000" cy="274638"/>
            </a:xfrm>
            <a:prstGeom prst="rect">
              <a:avLst/>
            </a:prstGeom>
            <a:gradFill rotWithShape="0">
              <a:gsLst>
                <a:gs pos="0">
                  <a:srgbClr val="B4B6FF"/>
                </a:gs>
                <a:gs pos="100000">
                  <a:srgbClr val="B4B6FF">
                    <a:gamma/>
                    <a:shade val="69804"/>
                    <a:invGamma/>
                  </a:srgbClr>
                </a:gs>
              </a:gsLst>
              <a:lin ang="5400000" scaled="1"/>
            </a:gradFill>
            <a:ln w="9525">
              <a:noFill/>
              <a:miter lim="800000"/>
            </a:ln>
            <a:effectLst/>
          </p:spPr>
          <p:txBody>
            <a:bodyPr lIns="92075" tIns="46038" rIns="92075" bIns="46038">
              <a:spAutoFit/>
            </a:bodyPr>
            <a:lstStyle/>
            <a:p>
              <a:pPr algn="ctr" eaLnBrk="0" hangingPunct="0">
                <a:defRPr/>
              </a:pPr>
              <a:r>
                <a:rPr lang="zh-CN" altLang="en-US" sz="1200" b="1">
                  <a:solidFill>
                    <a:schemeClr val="bg1"/>
                  </a:solidFill>
                  <a:latin typeface="Verdana" pitchFamily="34" charset="0"/>
                </a:rPr>
                <a:t>应用层</a:t>
              </a:r>
              <a:endParaRPr lang="zh-CN" altLang="en-US" sz="1200">
                <a:solidFill>
                  <a:schemeClr val="bg1"/>
                </a:solidFill>
                <a:effectLst>
                  <a:outerShdw blurRad="38100" dist="38100" dir="2700000" algn="tl">
                    <a:srgbClr val="000000"/>
                  </a:outerShdw>
                </a:effectLst>
                <a:latin typeface="Verdana" pitchFamily="34" charset="0"/>
              </a:endParaRPr>
            </a:p>
          </p:txBody>
        </p:sp>
        <p:grpSp>
          <p:nvGrpSpPr>
            <p:cNvPr id="22" name="Group 46"/>
            <p:cNvGrpSpPr/>
            <p:nvPr/>
          </p:nvGrpSpPr>
          <p:grpSpPr bwMode="auto">
            <a:xfrm>
              <a:off x="5486400" y="5562600"/>
              <a:ext cx="1682750" cy="773113"/>
              <a:chOff x="3891" y="3373"/>
              <a:chExt cx="1060" cy="487"/>
            </a:xfrm>
          </p:grpSpPr>
          <p:sp>
            <p:nvSpPr>
              <p:cNvPr id="148" name="Rectangle 47"/>
              <p:cNvSpPr>
                <a:spLocks noChangeArrowheads="1"/>
              </p:cNvSpPr>
              <p:nvPr/>
            </p:nvSpPr>
            <p:spPr bwMode="auto">
              <a:xfrm>
                <a:off x="3891" y="3373"/>
                <a:ext cx="1060" cy="487"/>
              </a:xfrm>
              <a:prstGeom prst="rect">
                <a:avLst/>
              </a:prstGeom>
              <a:solidFill>
                <a:schemeClr val="accent1"/>
              </a:solidFill>
              <a:ln w="25400">
                <a:solidFill>
                  <a:srgbClr val="000000"/>
                </a:solidFill>
                <a:miter lim="800000"/>
              </a:ln>
            </p:spPr>
            <p:txBody>
              <a:bodyPr wrap="none" anchor="ctr"/>
              <a:lstStyle/>
              <a:p>
                <a:endParaRPr lang="zh-CN" altLang="en-US"/>
              </a:p>
            </p:txBody>
          </p:sp>
          <p:sp>
            <p:nvSpPr>
              <p:cNvPr id="149" name="Rectangle 48"/>
              <p:cNvSpPr>
                <a:spLocks noChangeArrowheads="1"/>
              </p:cNvSpPr>
              <p:nvPr/>
            </p:nvSpPr>
            <p:spPr bwMode="auto">
              <a:xfrm>
                <a:off x="3977" y="3412"/>
                <a:ext cx="884" cy="221"/>
              </a:xfrm>
              <a:prstGeom prst="rect">
                <a:avLst/>
              </a:prstGeom>
              <a:solidFill>
                <a:schemeClr val="accent1"/>
              </a:solidFill>
              <a:ln w="25400">
                <a:solidFill>
                  <a:srgbClr val="000000"/>
                </a:solidFill>
                <a:miter lim="800000"/>
              </a:ln>
            </p:spPr>
            <p:txBody>
              <a:bodyPr lIns="92075" tIns="46038" rIns="92075" bIns="46038">
                <a:spAutoFit/>
              </a:bodyPr>
              <a:lstStyle/>
              <a:p>
                <a:pPr algn="ctr" eaLnBrk="0" hangingPunct="0">
                  <a:lnSpc>
                    <a:spcPct val="85000"/>
                  </a:lnSpc>
                </a:pPr>
                <a:r>
                  <a:rPr lang="zh-CN" altLang="en-US" b="1"/>
                  <a:t>动态状态表</a:t>
                </a:r>
                <a:endParaRPr lang="en-US" altLang="zh-CN" b="1"/>
              </a:p>
            </p:txBody>
          </p:sp>
        </p:grpSp>
        <p:grpSp>
          <p:nvGrpSpPr>
            <p:cNvPr id="23" name="Group 49"/>
            <p:cNvGrpSpPr/>
            <p:nvPr/>
          </p:nvGrpSpPr>
          <p:grpSpPr bwMode="auto">
            <a:xfrm>
              <a:off x="5724525" y="5697538"/>
              <a:ext cx="1682750" cy="773112"/>
              <a:chOff x="3955" y="3413"/>
              <a:chExt cx="1060" cy="487"/>
            </a:xfrm>
          </p:grpSpPr>
          <p:sp>
            <p:nvSpPr>
              <p:cNvPr id="146" name="Rectangle 50"/>
              <p:cNvSpPr>
                <a:spLocks noChangeArrowheads="1"/>
              </p:cNvSpPr>
              <p:nvPr/>
            </p:nvSpPr>
            <p:spPr bwMode="auto">
              <a:xfrm>
                <a:off x="3955" y="3413"/>
                <a:ext cx="1060" cy="487"/>
              </a:xfrm>
              <a:prstGeom prst="rect">
                <a:avLst/>
              </a:prstGeom>
              <a:solidFill>
                <a:schemeClr val="accent1"/>
              </a:solidFill>
              <a:ln w="25400">
                <a:solidFill>
                  <a:srgbClr val="000000"/>
                </a:solidFill>
                <a:miter lim="800000"/>
              </a:ln>
            </p:spPr>
            <p:txBody>
              <a:bodyPr wrap="none" anchor="ctr"/>
              <a:lstStyle/>
              <a:p>
                <a:endParaRPr lang="zh-CN" altLang="en-US"/>
              </a:p>
            </p:txBody>
          </p:sp>
          <p:sp>
            <p:nvSpPr>
              <p:cNvPr id="147" name="Rectangle 51"/>
              <p:cNvSpPr>
                <a:spLocks noChangeArrowheads="1"/>
              </p:cNvSpPr>
              <p:nvPr/>
            </p:nvSpPr>
            <p:spPr bwMode="auto">
              <a:xfrm>
                <a:off x="4041" y="3452"/>
                <a:ext cx="884" cy="221"/>
              </a:xfrm>
              <a:prstGeom prst="rect">
                <a:avLst/>
              </a:prstGeom>
              <a:solidFill>
                <a:schemeClr val="accent1"/>
              </a:solidFill>
              <a:ln w="25400">
                <a:solidFill>
                  <a:srgbClr val="000000"/>
                </a:solidFill>
                <a:miter lim="800000"/>
              </a:ln>
            </p:spPr>
            <p:txBody>
              <a:bodyPr lIns="92075" tIns="46038" rIns="92075" bIns="46038">
                <a:spAutoFit/>
              </a:bodyPr>
              <a:lstStyle/>
              <a:p>
                <a:pPr algn="ctr" eaLnBrk="0" hangingPunct="0">
                  <a:lnSpc>
                    <a:spcPct val="85000"/>
                  </a:lnSpc>
                </a:pPr>
                <a:r>
                  <a:rPr lang="zh-CN" altLang="en-US" b="1"/>
                  <a:t>动态状态表</a:t>
                </a:r>
                <a:endParaRPr lang="en-US" altLang="zh-CN" b="1"/>
              </a:p>
            </p:txBody>
          </p:sp>
        </p:grpSp>
        <p:grpSp>
          <p:nvGrpSpPr>
            <p:cNvPr id="24" name="Group 52"/>
            <p:cNvGrpSpPr/>
            <p:nvPr/>
          </p:nvGrpSpPr>
          <p:grpSpPr bwMode="auto">
            <a:xfrm>
              <a:off x="5943600" y="5842000"/>
              <a:ext cx="1682750" cy="773113"/>
              <a:chOff x="4019" y="3461"/>
              <a:chExt cx="1060" cy="487"/>
            </a:xfrm>
          </p:grpSpPr>
          <p:sp>
            <p:nvSpPr>
              <p:cNvPr id="144" name="Rectangle 53"/>
              <p:cNvSpPr>
                <a:spLocks noChangeArrowheads="1"/>
              </p:cNvSpPr>
              <p:nvPr/>
            </p:nvSpPr>
            <p:spPr bwMode="auto">
              <a:xfrm>
                <a:off x="4019" y="3461"/>
                <a:ext cx="1060" cy="487"/>
              </a:xfrm>
              <a:prstGeom prst="rect">
                <a:avLst/>
              </a:prstGeom>
              <a:solidFill>
                <a:schemeClr val="accent1"/>
              </a:solidFill>
              <a:ln w="25400">
                <a:solidFill>
                  <a:srgbClr val="000000"/>
                </a:solidFill>
                <a:miter lim="800000"/>
              </a:ln>
            </p:spPr>
            <p:txBody>
              <a:bodyPr wrap="none" anchor="ctr"/>
              <a:lstStyle/>
              <a:p>
                <a:endParaRPr lang="zh-CN" altLang="en-US"/>
              </a:p>
            </p:txBody>
          </p:sp>
          <p:sp>
            <p:nvSpPr>
              <p:cNvPr id="145" name="Rectangle 54"/>
              <p:cNvSpPr>
                <a:spLocks noChangeArrowheads="1"/>
              </p:cNvSpPr>
              <p:nvPr/>
            </p:nvSpPr>
            <p:spPr bwMode="auto">
              <a:xfrm>
                <a:off x="4105" y="3500"/>
                <a:ext cx="884" cy="221"/>
              </a:xfrm>
              <a:prstGeom prst="rect">
                <a:avLst/>
              </a:prstGeom>
              <a:solidFill>
                <a:schemeClr val="accent1"/>
              </a:solidFill>
              <a:ln w="25400">
                <a:solidFill>
                  <a:srgbClr val="000000"/>
                </a:solidFill>
                <a:miter lim="800000"/>
              </a:ln>
            </p:spPr>
            <p:txBody>
              <a:bodyPr lIns="92075" tIns="46038" rIns="92075" bIns="46038">
                <a:spAutoFit/>
              </a:bodyPr>
              <a:lstStyle/>
              <a:p>
                <a:pPr algn="ctr" eaLnBrk="0" hangingPunct="0">
                  <a:lnSpc>
                    <a:spcPct val="85000"/>
                  </a:lnSpc>
                </a:pPr>
                <a:r>
                  <a:rPr lang="zh-CN" altLang="en-US" b="1"/>
                  <a:t>动态状态表</a:t>
                </a:r>
                <a:endParaRPr lang="en-US" altLang="zh-CN" b="1"/>
              </a:p>
            </p:txBody>
          </p:sp>
        </p:grpSp>
        <p:sp>
          <p:nvSpPr>
            <p:cNvPr id="25" name="Line 55"/>
            <p:cNvSpPr>
              <a:spLocks noChangeShapeType="1"/>
            </p:cNvSpPr>
            <p:nvPr/>
          </p:nvSpPr>
          <p:spPr bwMode="auto">
            <a:xfrm>
              <a:off x="4716463" y="4652963"/>
              <a:ext cx="1524000" cy="1447800"/>
            </a:xfrm>
            <a:prstGeom prst="line">
              <a:avLst/>
            </a:prstGeom>
            <a:noFill/>
            <a:ln w="25400">
              <a:solidFill>
                <a:schemeClr val="tx1"/>
              </a:solidFill>
              <a:prstDash val="sysDot"/>
              <a:round/>
              <a:headEnd type="none" w="sm" len="sm"/>
              <a:tailEnd type="stealth" w="med" len="lg"/>
            </a:ln>
          </p:spPr>
          <p:txBody>
            <a:bodyPr wrap="none" anchor="ctr"/>
            <a:lstStyle/>
            <a:p>
              <a:endParaRPr lang="zh-CN" altLang="en-US"/>
            </a:p>
          </p:txBody>
        </p:sp>
        <p:grpSp>
          <p:nvGrpSpPr>
            <p:cNvPr id="26" name="Group 56"/>
            <p:cNvGrpSpPr/>
            <p:nvPr/>
          </p:nvGrpSpPr>
          <p:grpSpPr bwMode="auto">
            <a:xfrm rot="-884770">
              <a:off x="4343400" y="4343400"/>
              <a:ext cx="457200" cy="434975"/>
              <a:chOff x="2650" y="3173"/>
              <a:chExt cx="369" cy="370"/>
            </a:xfrm>
          </p:grpSpPr>
          <p:sp>
            <p:nvSpPr>
              <p:cNvPr id="52" name="Arc 57"/>
              <p:cNvSpPr/>
              <p:nvPr/>
            </p:nvSpPr>
            <p:spPr bwMode="auto">
              <a:xfrm>
                <a:off x="2845" y="3173"/>
                <a:ext cx="8" cy="8"/>
              </a:xfrm>
              <a:custGeom>
                <a:avLst/>
                <a:gdLst>
                  <a:gd name="T0" fmla="*/ 0 w 22816"/>
                  <a:gd name="T1" fmla="*/ 0 h 21600"/>
                  <a:gd name="T2" fmla="*/ 0 w 22816"/>
                  <a:gd name="T3" fmla="*/ 0 h 21600"/>
                  <a:gd name="T4" fmla="*/ 0 w 22816"/>
                  <a:gd name="T5" fmla="*/ 0 h 21600"/>
                  <a:gd name="T6" fmla="*/ 0 60000 65536"/>
                  <a:gd name="T7" fmla="*/ 0 60000 65536"/>
                  <a:gd name="T8" fmla="*/ 0 60000 65536"/>
                  <a:gd name="T9" fmla="*/ 0 w 22816"/>
                  <a:gd name="T10" fmla="*/ 0 h 21600"/>
                  <a:gd name="T11" fmla="*/ 22816 w 22816"/>
                  <a:gd name="T12" fmla="*/ 21600 h 21600"/>
                </a:gdLst>
                <a:ahLst/>
                <a:cxnLst>
                  <a:cxn ang="T6">
                    <a:pos x="T0" y="T1"/>
                  </a:cxn>
                  <a:cxn ang="T7">
                    <a:pos x="T2" y="T3"/>
                  </a:cxn>
                  <a:cxn ang="T8">
                    <a:pos x="T4" y="T5"/>
                  </a:cxn>
                </a:cxnLst>
                <a:rect l="T9" t="T10" r="T11" b="T12"/>
                <a:pathLst>
                  <a:path w="22816" h="21600" fill="none" extrusionOk="0">
                    <a:moveTo>
                      <a:pt x="0" y="9045"/>
                    </a:moveTo>
                    <a:cubicBezTo>
                      <a:pt x="4054" y="3368"/>
                      <a:pt x="10601" y="-1"/>
                      <a:pt x="17577" y="0"/>
                    </a:cubicBezTo>
                    <a:cubicBezTo>
                      <a:pt x="19343" y="0"/>
                      <a:pt x="21102" y="216"/>
                      <a:pt x="22816" y="644"/>
                    </a:cubicBezTo>
                  </a:path>
                  <a:path w="22816" h="21600" stroke="0" extrusionOk="0">
                    <a:moveTo>
                      <a:pt x="0" y="9045"/>
                    </a:moveTo>
                    <a:cubicBezTo>
                      <a:pt x="4054" y="3368"/>
                      <a:pt x="10601" y="-1"/>
                      <a:pt x="17577" y="0"/>
                    </a:cubicBezTo>
                    <a:cubicBezTo>
                      <a:pt x="19343" y="0"/>
                      <a:pt x="21102" y="216"/>
                      <a:pt x="22816" y="644"/>
                    </a:cubicBezTo>
                    <a:lnTo>
                      <a:pt x="17577" y="21600"/>
                    </a:lnTo>
                    <a:close/>
                  </a:path>
                </a:pathLst>
              </a:custGeom>
              <a:solidFill>
                <a:srgbClr val="000000"/>
              </a:solidFill>
              <a:ln w="9525" cap="rnd">
                <a:noFill/>
                <a:round/>
              </a:ln>
            </p:spPr>
            <p:txBody>
              <a:bodyPr wrap="none" anchor="ctr"/>
              <a:lstStyle/>
              <a:p>
                <a:endParaRPr lang="zh-CN" altLang="en-US"/>
              </a:p>
            </p:txBody>
          </p:sp>
          <p:sp>
            <p:nvSpPr>
              <p:cNvPr id="53" name="Rectangle 58"/>
              <p:cNvSpPr>
                <a:spLocks noChangeArrowheads="1"/>
              </p:cNvSpPr>
              <p:nvPr/>
            </p:nvSpPr>
            <p:spPr bwMode="auto">
              <a:xfrm>
                <a:off x="2978" y="3365"/>
                <a:ext cx="16" cy="16"/>
              </a:xfrm>
              <a:prstGeom prst="rect">
                <a:avLst/>
              </a:prstGeom>
              <a:solidFill>
                <a:srgbClr val="FFFFFF"/>
              </a:solidFill>
              <a:ln w="9525">
                <a:noFill/>
                <a:miter lim="800000"/>
              </a:ln>
            </p:spPr>
            <p:txBody>
              <a:bodyPr wrap="none" anchor="ctr"/>
              <a:lstStyle/>
              <a:p>
                <a:endParaRPr lang="zh-CN" altLang="en-US"/>
              </a:p>
            </p:txBody>
          </p:sp>
          <p:sp>
            <p:nvSpPr>
              <p:cNvPr id="54" name="Rectangle 59"/>
              <p:cNvSpPr>
                <a:spLocks noChangeArrowheads="1"/>
              </p:cNvSpPr>
              <p:nvPr/>
            </p:nvSpPr>
            <p:spPr bwMode="auto">
              <a:xfrm>
                <a:off x="2978" y="3384"/>
                <a:ext cx="16" cy="16"/>
              </a:xfrm>
              <a:prstGeom prst="rect">
                <a:avLst/>
              </a:prstGeom>
              <a:solidFill>
                <a:srgbClr val="777C89"/>
              </a:solidFill>
              <a:ln w="9525">
                <a:noFill/>
                <a:miter lim="800000"/>
              </a:ln>
            </p:spPr>
            <p:txBody>
              <a:bodyPr wrap="none" anchor="ctr"/>
              <a:lstStyle/>
              <a:p>
                <a:endParaRPr lang="zh-CN" altLang="en-US"/>
              </a:p>
            </p:txBody>
          </p:sp>
          <p:sp>
            <p:nvSpPr>
              <p:cNvPr id="55" name="Rectangle 60"/>
              <p:cNvSpPr>
                <a:spLocks noChangeArrowheads="1"/>
              </p:cNvSpPr>
              <p:nvPr/>
            </p:nvSpPr>
            <p:spPr bwMode="auto">
              <a:xfrm>
                <a:off x="2978" y="3403"/>
                <a:ext cx="16" cy="16"/>
              </a:xfrm>
              <a:prstGeom prst="rect">
                <a:avLst/>
              </a:prstGeom>
              <a:solidFill>
                <a:srgbClr val="777C89"/>
              </a:solidFill>
              <a:ln w="9525">
                <a:noFill/>
                <a:miter lim="800000"/>
              </a:ln>
            </p:spPr>
            <p:txBody>
              <a:bodyPr wrap="none" anchor="ctr"/>
              <a:lstStyle/>
              <a:p>
                <a:endParaRPr lang="zh-CN" altLang="en-US"/>
              </a:p>
            </p:txBody>
          </p:sp>
          <p:sp>
            <p:nvSpPr>
              <p:cNvPr id="56" name="Rectangle 61"/>
              <p:cNvSpPr>
                <a:spLocks noChangeArrowheads="1"/>
              </p:cNvSpPr>
              <p:nvPr/>
            </p:nvSpPr>
            <p:spPr bwMode="auto">
              <a:xfrm>
                <a:off x="2978" y="3420"/>
                <a:ext cx="16" cy="16"/>
              </a:xfrm>
              <a:prstGeom prst="rect">
                <a:avLst/>
              </a:prstGeom>
              <a:solidFill>
                <a:srgbClr val="777C89"/>
              </a:solidFill>
              <a:ln w="9525">
                <a:noFill/>
                <a:miter lim="800000"/>
              </a:ln>
            </p:spPr>
            <p:txBody>
              <a:bodyPr wrap="none" anchor="ctr"/>
              <a:lstStyle/>
              <a:p>
                <a:endParaRPr lang="zh-CN" altLang="en-US"/>
              </a:p>
            </p:txBody>
          </p:sp>
          <p:sp>
            <p:nvSpPr>
              <p:cNvPr id="57" name="Rectangle 62"/>
              <p:cNvSpPr>
                <a:spLocks noChangeArrowheads="1"/>
              </p:cNvSpPr>
              <p:nvPr/>
            </p:nvSpPr>
            <p:spPr bwMode="auto">
              <a:xfrm>
                <a:off x="2978" y="3438"/>
                <a:ext cx="16" cy="16"/>
              </a:xfrm>
              <a:prstGeom prst="rect">
                <a:avLst/>
              </a:prstGeom>
              <a:solidFill>
                <a:srgbClr val="A5ABBE"/>
              </a:solidFill>
              <a:ln w="9525">
                <a:noFill/>
                <a:miter lim="800000"/>
              </a:ln>
            </p:spPr>
            <p:txBody>
              <a:bodyPr wrap="none" anchor="ctr"/>
              <a:lstStyle/>
              <a:p>
                <a:endParaRPr lang="zh-CN" altLang="en-US"/>
              </a:p>
            </p:txBody>
          </p:sp>
          <p:sp>
            <p:nvSpPr>
              <p:cNvPr id="58" name="Rectangle 63"/>
              <p:cNvSpPr>
                <a:spLocks noChangeArrowheads="1"/>
              </p:cNvSpPr>
              <p:nvPr/>
            </p:nvSpPr>
            <p:spPr bwMode="auto">
              <a:xfrm>
                <a:off x="2978" y="3455"/>
                <a:ext cx="16" cy="16"/>
              </a:xfrm>
              <a:prstGeom prst="rect">
                <a:avLst/>
              </a:prstGeom>
              <a:solidFill>
                <a:srgbClr val="969CAD"/>
              </a:solidFill>
              <a:ln w="9525">
                <a:noFill/>
                <a:miter lim="800000"/>
              </a:ln>
            </p:spPr>
            <p:txBody>
              <a:bodyPr wrap="none" anchor="ctr"/>
              <a:lstStyle/>
              <a:p>
                <a:endParaRPr lang="zh-CN" altLang="en-US"/>
              </a:p>
            </p:txBody>
          </p:sp>
          <p:sp>
            <p:nvSpPr>
              <p:cNvPr id="59" name="Rectangle 64"/>
              <p:cNvSpPr>
                <a:spLocks noChangeArrowheads="1"/>
              </p:cNvSpPr>
              <p:nvPr/>
            </p:nvSpPr>
            <p:spPr bwMode="auto">
              <a:xfrm>
                <a:off x="2978" y="3474"/>
                <a:ext cx="16" cy="16"/>
              </a:xfrm>
              <a:prstGeom prst="rect">
                <a:avLst/>
              </a:prstGeom>
              <a:solidFill>
                <a:srgbClr val="777C89"/>
              </a:solidFill>
              <a:ln w="9525">
                <a:noFill/>
                <a:miter lim="800000"/>
              </a:ln>
            </p:spPr>
            <p:txBody>
              <a:bodyPr wrap="none" anchor="ctr"/>
              <a:lstStyle/>
              <a:p>
                <a:endParaRPr lang="zh-CN" altLang="en-US"/>
              </a:p>
            </p:txBody>
          </p:sp>
          <p:sp>
            <p:nvSpPr>
              <p:cNvPr id="60" name="Rectangle 65"/>
              <p:cNvSpPr>
                <a:spLocks noChangeArrowheads="1"/>
              </p:cNvSpPr>
              <p:nvPr/>
            </p:nvSpPr>
            <p:spPr bwMode="auto">
              <a:xfrm>
                <a:off x="2978" y="3491"/>
                <a:ext cx="16" cy="16"/>
              </a:xfrm>
              <a:prstGeom prst="rect">
                <a:avLst/>
              </a:prstGeom>
              <a:solidFill>
                <a:srgbClr val="000000"/>
              </a:solidFill>
              <a:ln w="9525">
                <a:noFill/>
                <a:miter lim="800000"/>
              </a:ln>
            </p:spPr>
            <p:txBody>
              <a:bodyPr wrap="none" anchor="ctr"/>
              <a:lstStyle/>
              <a:p>
                <a:endParaRPr lang="zh-CN" altLang="en-US"/>
              </a:p>
            </p:txBody>
          </p:sp>
          <p:sp>
            <p:nvSpPr>
              <p:cNvPr id="61" name="Freeform 66"/>
              <p:cNvSpPr/>
              <p:nvPr/>
            </p:nvSpPr>
            <p:spPr bwMode="auto">
              <a:xfrm>
                <a:off x="2800" y="3322"/>
                <a:ext cx="219" cy="219"/>
              </a:xfrm>
              <a:custGeom>
                <a:avLst/>
                <a:gdLst>
                  <a:gd name="T0" fmla="*/ 216 w 219"/>
                  <a:gd name="T1" fmla="*/ 84 h 219"/>
                  <a:gd name="T2" fmla="*/ 210 w 219"/>
                  <a:gd name="T3" fmla="*/ 98 h 219"/>
                  <a:gd name="T4" fmla="*/ 218 w 219"/>
                  <a:gd name="T5" fmla="*/ 113 h 219"/>
                  <a:gd name="T6" fmla="*/ 209 w 219"/>
                  <a:gd name="T7" fmla="*/ 123 h 219"/>
                  <a:gd name="T8" fmla="*/ 213 w 219"/>
                  <a:gd name="T9" fmla="*/ 142 h 219"/>
                  <a:gd name="T10" fmla="*/ 202 w 219"/>
                  <a:gd name="T11" fmla="*/ 148 h 219"/>
                  <a:gd name="T12" fmla="*/ 201 w 219"/>
                  <a:gd name="T13" fmla="*/ 166 h 219"/>
                  <a:gd name="T14" fmla="*/ 188 w 219"/>
                  <a:gd name="T15" fmla="*/ 170 h 219"/>
                  <a:gd name="T16" fmla="*/ 183 w 219"/>
                  <a:gd name="T17" fmla="*/ 188 h 219"/>
                  <a:gd name="T18" fmla="*/ 168 w 219"/>
                  <a:gd name="T19" fmla="*/ 192 h 219"/>
                  <a:gd name="T20" fmla="*/ 162 w 219"/>
                  <a:gd name="T21" fmla="*/ 205 h 219"/>
                  <a:gd name="T22" fmla="*/ 149 w 219"/>
                  <a:gd name="T23" fmla="*/ 202 h 219"/>
                  <a:gd name="T24" fmla="*/ 136 w 219"/>
                  <a:gd name="T25" fmla="*/ 215 h 219"/>
                  <a:gd name="T26" fmla="*/ 123 w 219"/>
                  <a:gd name="T27" fmla="*/ 210 h 219"/>
                  <a:gd name="T28" fmla="*/ 106 w 219"/>
                  <a:gd name="T29" fmla="*/ 217 h 219"/>
                  <a:gd name="T30" fmla="*/ 93 w 219"/>
                  <a:gd name="T31" fmla="*/ 210 h 219"/>
                  <a:gd name="T32" fmla="*/ 77 w 219"/>
                  <a:gd name="T33" fmla="*/ 213 h 219"/>
                  <a:gd name="T34" fmla="*/ 69 w 219"/>
                  <a:gd name="T35" fmla="*/ 201 h 219"/>
                  <a:gd name="T36" fmla="*/ 53 w 219"/>
                  <a:gd name="T37" fmla="*/ 201 h 219"/>
                  <a:gd name="T38" fmla="*/ 46 w 219"/>
                  <a:gd name="T39" fmla="*/ 187 h 219"/>
                  <a:gd name="T40" fmla="*/ 30 w 219"/>
                  <a:gd name="T41" fmla="*/ 183 h 219"/>
                  <a:gd name="T42" fmla="*/ 30 w 219"/>
                  <a:gd name="T43" fmla="*/ 169 h 219"/>
                  <a:gd name="T44" fmla="*/ 13 w 219"/>
                  <a:gd name="T45" fmla="*/ 160 h 219"/>
                  <a:gd name="T46" fmla="*/ 17 w 219"/>
                  <a:gd name="T47" fmla="*/ 148 h 219"/>
                  <a:gd name="T48" fmla="*/ 3 w 219"/>
                  <a:gd name="T49" fmla="*/ 135 h 219"/>
                  <a:gd name="T50" fmla="*/ 10 w 219"/>
                  <a:gd name="T51" fmla="*/ 122 h 219"/>
                  <a:gd name="T52" fmla="*/ 0 w 219"/>
                  <a:gd name="T53" fmla="*/ 105 h 219"/>
                  <a:gd name="T54" fmla="*/ 10 w 219"/>
                  <a:gd name="T55" fmla="*/ 95 h 219"/>
                  <a:gd name="T56" fmla="*/ 5 w 219"/>
                  <a:gd name="T57" fmla="*/ 77 h 219"/>
                  <a:gd name="T58" fmla="*/ 17 w 219"/>
                  <a:gd name="T59" fmla="*/ 69 h 219"/>
                  <a:gd name="T60" fmla="*/ 15 w 219"/>
                  <a:gd name="T61" fmla="*/ 54 h 219"/>
                  <a:gd name="T62" fmla="*/ 29 w 219"/>
                  <a:gd name="T63" fmla="*/ 49 h 219"/>
                  <a:gd name="T64" fmla="*/ 35 w 219"/>
                  <a:gd name="T65" fmla="*/ 33 h 219"/>
                  <a:gd name="T66" fmla="*/ 49 w 219"/>
                  <a:gd name="T67" fmla="*/ 30 h 219"/>
                  <a:gd name="T68" fmla="*/ 58 w 219"/>
                  <a:gd name="T69" fmla="*/ 13 h 219"/>
                  <a:gd name="T70" fmla="*/ 71 w 219"/>
                  <a:gd name="T71" fmla="*/ 14 h 219"/>
                  <a:gd name="T72" fmla="*/ 86 w 219"/>
                  <a:gd name="T73" fmla="*/ 2 h 219"/>
                  <a:gd name="T74" fmla="*/ 98 w 219"/>
                  <a:gd name="T75" fmla="*/ 8 h 219"/>
                  <a:gd name="T76" fmla="*/ 114 w 219"/>
                  <a:gd name="T77" fmla="*/ 0 h 219"/>
                  <a:gd name="T78" fmla="*/ 125 w 219"/>
                  <a:gd name="T79" fmla="*/ 8 h 219"/>
                  <a:gd name="T80" fmla="*/ 143 w 219"/>
                  <a:gd name="T81" fmla="*/ 5 h 219"/>
                  <a:gd name="T82" fmla="*/ 152 w 219"/>
                  <a:gd name="T83" fmla="*/ 16 h 219"/>
                  <a:gd name="T84" fmla="*/ 168 w 219"/>
                  <a:gd name="T85" fmla="*/ 17 h 219"/>
                  <a:gd name="T86" fmla="*/ 172 w 219"/>
                  <a:gd name="T87" fmla="*/ 29 h 219"/>
                  <a:gd name="T88" fmla="*/ 189 w 219"/>
                  <a:gd name="T89" fmla="*/ 36 h 219"/>
                  <a:gd name="T90" fmla="*/ 190 w 219"/>
                  <a:gd name="T91" fmla="*/ 49 h 219"/>
                  <a:gd name="T92" fmla="*/ 205 w 219"/>
                  <a:gd name="T93" fmla="*/ 57 h 219"/>
                  <a:gd name="T94" fmla="*/ 204 w 219"/>
                  <a:gd name="T95" fmla="*/ 72 h 21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19"/>
                  <a:gd name="T145" fmla="*/ 0 h 219"/>
                  <a:gd name="T146" fmla="*/ 219 w 219"/>
                  <a:gd name="T147" fmla="*/ 219 h 219"/>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19" h="219">
                    <a:moveTo>
                      <a:pt x="212" y="72"/>
                    </a:moveTo>
                    <a:lnTo>
                      <a:pt x="216" y="84"/>
                    </a:lnTo>
                    <a:lnTo>
                      <a:pt x="208" y="90"/>
                    </a:lnTo>
                    <a:lnTo>
                      <a:pt x="210" y="98"/>
                    </a:lnTo>
                    <a:lnTo>
                      <a:pt x="218" y="100"/>
                    </a:lnTo>
                    <a:lnTo>
                      <a:pt x="218" y="113"/>
                    </a:lnTo>
                    <a:lnTo>
                      <a:pt x="210" y="116"/>
                    </a:lnTo>
                    <a:lnTo>
                      <a:pt x="209" y="123"/>
                    </a:lnTo>
                    <a:lnTo>
                      <a:pt x="216" y="128"/>
                    </a:lnTo>
                    <a:lnTo>
                      <a:pt x="213" y="142"/>
                    </a:lnTo>
                    <a:lnTo>
                      <a:pt x="206" y="141"/>
                    </a:lnTo>
                    <a:lnTo>
                      <a:pt x="202" y="148"/>
                    </a:lnTo>
                    <a:lnTo>
                      <a:pt x="208" y="156"/>
                    </a:lnTo>
                    <a:lnTo>
                      <a:pt x="201" y="166"/>
                    </a:lnTo>
                    <a:lnTo>
                      <a:pt x="193" y="164"/>
                    </a:lnTo>
                    <a:lnTo>
                      <a:pt x="188" y="170"/>
                    </a:lnTo>
                    <a:lnTo>
                      <a:pt x="192" y="179"/>
                    </a:lnTo>
                    <a:lnTo>
                      <a:pt x="183" y="188"/>
                    </a:lnTo>
                    <a:lnTo>
                      <a:pt x="176" y="184"/>
                    </a:lnTo>
                    <a:lnTo>
                      <a:pt x="168" y="192"/>
                    </a:lnTo>
                    <a:lnTo>
                      <a:pt x="172" y="198"/>
                    </a:lnTo>
                    <a:lnTo>
                      <a:pt x="162" y="205"/>
                    </a:lnTo>
                    <a:lnTo>
                      <a:pt x="155" y="200"/>
                    </a:lnTo>
                    <a:lnTo>
                      <a:pt x="149" y="202"/>
                    </a:lnTo>
                    <a:lnTo>
                      <a:pt x="148" y="211"/>
                    </a:lnTo>
                    <a:lnTo>
                      <a:pt x="136" y="215"/>
                    </a:lnTo>
                    <a:lnTo>
                      <a:pt x="131" y="208"/>
                    </a:lnTo>
                    <a:lnTo>
                      <a:pt x="123" y="210"/>
                    </a:lnTo>
                    <a:lnTo>
                      <a:pt x="118" y="218"/>
                    </a:lnTo>
                    <a:lnTo>
                      <a:pt x="106" y="217"/>
                    </a:lnTo>
                    <a:lnTo>
                      <a:pt x="102" y="210"/>
                    </a:lnTo>
                    <a:lnTo>
                      <a:pt x="93" y="210"/>
                    </a:lnTo>
                    <a:lnTo>
                      <a:pt x="90" y="216"/>
                    </a:lnTo>
                    <a:lnTo>
                      <a:pt x="77" y="213"/>
                    </a:lnTo>
                    <a:lnTo>
                      <a:pt x="76" y="205"/>
                    </a:lnTo>
                    <a:lnTo>
                      <a:pt x="69" y="201"/>
                    </a:lnTo>
                    <a:lnTo>
                      <a:pt x="63" y="207"/>
                    </a:lnTo>
                    <a:lnTo>
                      <a:pt x="53" y="201"/>
                    </a:lnTo>
                    <a:lnTo>
                      <a:pt x="55" y="194"/>
                    </a:lnTo>
                    <a:lnTo>
                      <a:pt x="46" y="187"/>
                    </a:lnTo>
                    <a:lnTo>
                      <a:pt x="38" y="192"/>
                    </a:lnTo>
                    <a:lnTo>
                      <a:pt x="30" y="183"/>
                    </a:lnTo>
                    <a:lnTo>
                      <a:pt x="34" y="174"/>
                    </a:lnTo>
                    <a:lnTo>
                      <a:pt x="30" y="169"/>
                    </a:lnTo>
                    <a:lnTo>
                      <a:pt x="19" y="171"/>
                    </a:lnTo>
                    <a:lnTo>
                      <a:pt x="13" y="160"/>
                    </a:lnTo>
                    <a:lnTo>
                      <a:pt x="19" y="153"/>
                    </a:lnTo>
                    <a:lnTo>
                      <a:pt x="17" y="148"/>
                    </a:lnTo>
                    <a:lnTo>
                      <a:pt x="6" y="147"/>
                    </a:lnTo>
                    <a:lnTo>
                      <a:pt x="3" y="135"/>
                    </a:lnTo>
                    <a:lnTo>
                      <a:pt x="11" y="128"/>
                    </a:lnTo>
                    <a:lnTo>
                      <a:pt x="10" y="122"/>
                    </a:lnTo>
                    <a:lnTo>
                      <a:pt x="0" y="118"/>
                    </a:lnTo>
                    <a:lnTo>
                      <a:pt x="0" y="105"/>
                    </a:lnTo>
                    <a:lnTo>
                      <a:pt x="9" y="102"/>
                    </a:lnTo>
                    <a:lnTo>
                      <a:pt x="10" y="95"/>
                    </a:lnTo>
                    <a:lnTo>
                      <a:pt x="1" y="90"/>
                    </a:lnTo>
                    <a:lnTo>
                      <a:pt x="5" y="77"/>
                    </a:lnTo>
                    <a:lnTo>
                      <a:pt x="14" y="75"/>
                    </a:lnTo>
                    <a:lnTo>
                      <a:pt x="17" y="69"/>
                    </a:lnTo>
                    <a:lnTo>
                      <a:pt x="11" y="62"/>
                    </a:lnTo>
                    <a:lnTo>
                      <a:pt x="15" y="54"/>
                    </a:lnTo>
                    <a:lnTo>
                      <a:pt x="25" y="53"/>
                    </a:lnTo>
                    <a:lnTo>
                      <a:pt x="29" y="49"/>
                    </a:lnTo>
                    <a:lnTo>
                      <a:pt x="27" y="41"/>
                    </a:lnTo>
                    <a:lnTo>
                      <a:pt x="35" y="33"/>
                    </a:lnTo>
                    <a:lnTo>
                      <a:pt x="42" y="35"/>
                    </a:lnTo>
                    <a:lnTo>
                      <a:pt x="49" y="30"/>
                    </a:lnTo>
                    <a:lnTo>
                      <a:pt x="48" y="20"/>
                    </a:lnTo>
                    <a:lnTo>
                      <a:pt x="58" y="13"/>
                    </a:lnTo>
                    <a:lnTo>
                      <a:pt x="65" y="17"/>
                    </a:lnTo>
                    <a:lnTo>
                      <a:pt x="71" y="14"/>
                    </a:lnTo>
                    <a:lnTo>
                      <a:pt x="72" y="6"/>
                    </a:lnTo>
                    <a:lnTo>
                      <a:pt x="86" y="2"/>
                    </a:lnTo>
                    <a:lnTo>
                      <a:pt x="90" y="9"/>
                    </a:lnTo>
                    <a:lnTo>
                      <a:pt x="98" y="8"/>
                    </a:lnTo>
                    <a:lnTo>
                      <a:pt x="102" y="0"/>
                    </a:lnTo>
                    <a:lnTo>
                      <a:pt x="114" y="0"/>
                    </a:lnTo>
                    <a:lnTo>
                      <a:pt x="117" y="7"/>
                    </a:lnTo>
                    <a:lnTo>
                      <a:pt x="125" y="8"/>
                    </a:lnTo>
                    <a:lnTo>
                      <a:pt x="130" y="2"/>
                    </a:lnTo>
                    <a:lnTo>
                      <a:pt x="143" y="5"/>
                    </a:lnTo>
                    <a:lnTo>
                      <a:pt x="144" y="13"/>
                    </a:lnTo>
                    <a:lnTo>
                      <a:pt x="152" y="16"/>
                    </a:lnTo>
                    <a:lnTo>
                      <a:pt x="158" y="11"/>
                    </a:lnTo>
                    <a:lnTo>
                      <a:pt x="168" y="17"/>
                    </a:lnTo>
                    <a:lnTo>
                      <a:pt x="165" y="23"/>
                    </a:lnTo>
                    <a:lnTo>
                      <a:pt x="172" y="29"/>
                    </a:lnTo>
                    <a:lnTo>
                      <a:pt x="179" y="26"/>
                    </a:lnTo>
                    <a:lnTo>
                      <a:pt x="189" y="36"/>
                    </a:lnTo>
                    <a:lnTo>
                      <a:pt x="185" y="42"/>
                    </a:lnTo>
                    <a:lnTo>
                      <a:pt x="190" y="49"/>
                    </a:lnTo>
                    <a:lnTo>
                      <a:pt x="197" y="46"/>
                    </a:lnTo>
                    <a:lnTo>
                      <a:pt x="205" y="57"/>
                    </a:lnTo>
                    <a:lnTo>
                      <a:pt x="201" y="64"/>
                    </a:lnTo>
                    <a:lnTo>
                      <a:pt x="204" y="72"/>
                    </a:lnTo>
                    <a:lnTo>
                      <a:pt x="212" y="72"/>
                    </a:lnTo>
                  </a:path>
                </a:pathLst>
              </a:custGeom>
              <a:solidFill>
                <a:srgbClr val="969CAD"/>
              </a:solidFill>
              <a:ln w="9525" cap="rnd">
                <a:noFill/>
                <a:round/>
              </a:ln>
            </p:spPr>
            <p:txBody>
              <a:bodyPr/>
              <a:lstStyle/>
              <a:p>
                <a:endParaRPr lang="zh-CN" altLang="en-US"/>
              </a:p>
            </p:txBody>
          </p:sp>
          <p:sp>
            <p:nvSpPr>
              <p:cNvPr id="62" name="Oval 67"/>
              <p:cNvSpPr>
                <a:spLocks noChangeArrowheads="1"/>
              </p:cNvSpPr>
              <p:nvPr/>
            </p:nvSpPr>
            <p:spPr bwMode="auto">
              <a:xfrm>
                <a:off x="2825" y="3348"/>
                <a:ext cx="167" cy="166"/>
              </a:xfrm>
              <a:prstGeom prst="ellipse">
                <a:avLst/>
              </a:prstGeom>
              <a:solidFill>
                <a:srgbClr val="000000"/>
              </a:solidFill>
              <a:ln w="9525">
                <a:noFill/>
                <a:round/>
              </a:ln>
            </p:spPr>
            <p:txBody>
              <a:bodyPr wrap="none" anchor="ctr"/>
              <a:lstStyle/>
              <a:p>
                <a:endParaRPr lang="zh-CN" altLang="en-US"/>
              </a:p>
            </p:txBody>
          </p:sp>
          <p:sp>
            <p:nvSpPr>
              <p:cNvPr id="63" name="Oval 68"/>
              <p:cNvSpPr>
                <a:spLocks noChangeArrowheads="1"/>
              </p:cNvSpPr>
              <p:nvPr/>
            </p:nvSpPr>
            <p:spPr bwMode="auto">
              <a:xfrm>
                <a:off x="2828" y="3351"/>
                <a:ext cx="163" cy="161"/>
              </a:xfrm>
              <a:prstGeom prst="ellipse">
                <a:avLst/>
              </a:prstGeom>
              <a:solidFill>
                <a:srgbClr val="777C89"/>
              </a:solidFill>
              <a:ln w="9525">
                <a:noFill/>
                <a:round/>
              </a:ln>
            </p:spPr>
            <p:txBody>
              <a:bodyPr wrap="none" anchor="ctr"/>
              <a:lstStyle/>
              <a:p>
                <a:endParaRPr lang="zh-CN" altLang="en-US"/>
              </a:p>
            </p:txBody>
          </p:sp>
          <p:sp useBgFill="1">
            <p:nvSpPr>
              <p:cNvPr id="64" name="Arc 69"/>
              <p:cNvSpPr/>
              <p:nvPr/>
            </p:nvSpPr>
            <p:spPr bwMode="auto">
              <a:xfrm>
                <a:off x="2909" y="3426"/>
                <a:ext cx="71" cy="52"/>
              </a:xfrm>
              <a:custGeom>
                <a:avLst/>
                <a:gdLst>
                  <a:gd name="T0" fmla="*/ 0 w 21600"/>
                  <a:gd name="T1" fmla="*/ 0 h 15603"/>
                  <a:gd name="T2" fmla="*/ 0 w 21600"/>
                  <a:gd name="T3" fmla="*/ 0 h 15603"/>
                  <a:gd name="T4" fmla="*/ 0 w 21600"/>
                  <a:gd name="T5" fmla="*/ 0 h 15603"/>
                  <a:gd name="T6" fmla="*/ 0 60000 65536"/>
                  <a:gd name="T7" fmla="*/ 0 60000 65536"/>
                  <a:gd name="T8" fmla="*/ 0 60000 65536"/>
                  <a:gd name="T9" fmla="*/ 0 w 21600"/>
                  <a:gd name="T10" fmla="*/ 0 h 15603"/>
                  <a:gd name="T11" fmla="*/ 21600 w 21600"/>
                  <a:gd name="T12" fmla="*/ 15603 h 15603"/>
                </a:gdLst>
                <a:ahLst/>
                <a:cxnLst>
                  <a:cxn ang="T6">
                    <a:pos x="T0" y="T1"/>
                  </a:cxn>
                  <a:cxn ang="T7">
                    <a:pos x="T2" y="T3"/>
                  </a:cxn>
                  <a:cxn ang="T8">
                    <a:pos x="T4" y="T5"/>
                  </a:cxn>
                </a:cxnLst>
                <a:rect l="T9" t="T10" r="T11" b="T12"/>
                <a:pathLst>
                  <a:path w="21600" h="15603" fill="none" extrusionOk="0">
                    <a:moveTo>
                      <a:pt x="21522" y="-1"/>
                    </a:moveTo>
                    <a:cubicBezTo>
                      <a:pt x="21574" y="609"/>
                      <a:pt x="21600" y="1220"/>
                      <a:pt x="21600" y="1832"/>
                    </a:cubicBezTo>
                    <a:cubicBezTo>
                      <a:pt x="21600" y="6859"/>
                      <a:pt x="19846" y="11729"/>
                      <a:pt x="16640" y="15602"/>
                    </a:cubicBezTo>
                  </a:path>
                  <a:path w="21600" h="15603" stroke="0" extrusionOk="0">
                    <a:moveTo>
                      <a:pt x="21522" y="-1"/>
                    </a:moveTo>
                    <a:cubicBezTo>
                      <a:pt x="21574" y="609"/>
                      <a:pt x="21600" y="1220"/>
                      <a:pt x="21600" y="1832"/>
                    </a:cubicBezTo>
                    <a:cubicBezTo>
                      <a:pt x="21600" y="6859"/>
                      <a:pt x="19846" y="11729"/>
                      <a:pt x="16640" y="15602"/>
                    </a:cubicBezTo>
                    <a:lnTo>
                      <a:pt x="0" y="1832"/>
                    </a:lnTo>
                    <a:close/>
                  </a:path>
                </a:pathLst>
              </a:custGeom>
              <a:ln w="9525" cap="rnd">
                <a:noFill/>
                <a:round/>
              </a:ln>
            </p:spPr>
            <p:txBody>
              <a:bodyPr wrap="none" anchor="ctr"/>
              <a:lstStyle/>
              <a:p>
                <a:endParaRPr lang="zh-CN" altLang="en-US"/>
              </a:p>
            </p:txBody>
          </p:sp>
          <p:sp>
            <p:nvSpPr>
              <p:cNvPr id="65" name="Arc 70"/>
              <p:cNvSpPr/>
              <p:nvPr/>
            </p:nvSpPr>
            <p:spPr bwMode="auto">
              <a:xfrm>
                <a:off x="2976" y="3421"/>
                <a:ext cx="11" cy="12"/>
              </a:xfrm>
              <a:custGeom>
                <a:avLst/>
                <a:gdLst>
                  <a:gd name="T0" fmla="*/ 0 w 21519"/>
                  <a:gd name="T1" fmla="*/ 0 h 21600"/>
                  <a:gd name="T2" fmla="*/ 0 w 21519"/>
                  <a:gd name="T3" fmla="*/ 0 h 21600"/>
                  <a:gd name="T4" fmla="*/ 0 w 21519"/>
                  <a:gd name="T5" fmla="*/ 0 h 21600"/>
                  <a:gd name="T6" fmla="*/ 0 60000 65536"/>
                  <a:gd name="T7" fmla="*/ 0 60000 65536"/>
                  <a:gd name="T8" fmla="*/ 0 60000 65536"/>
                  <a:gd name="T9" fmla="*/ 0 w 21519"/>
                  <a:gd name="T10" fmla="*/ 0 h 21600"/>
                  <a:gd name="T11" fmla="*/ 21519 w 21519"/>
                  <a:gd name="T12" fmla="*/ 21600 h 21600"/>
                </a:gdLst>
                <a:ahLst/>
                <a:cxnLst>
                  <a:cxn ang="T6">
                    <a:pos x="T0" y="T1"/>
                  </a:cxn>
                  <a:cxn ang="T7">
                    <a:pos x="T2" y="T3"/>
                  </a:cxn>
                  <a:cxn ang="T8">
                    <a:pos x="T4" y="T5"/>
                  </a:cxn>
                </a:cxnLst>
                <a:rect l="T9" t="T10" r="T11" b="T12"/>
                <a:pathLst>
                  <a:path w="21519" h="21600" fill="none" extrusionOk="0">
                    <a:moveTo>
                      <a:pt x="-1" y="0"/>
                    </a:moveTo>
                    <a:cubicBezTo>
                      <a:pt x="11204" y="0"/>
                      <a:pt x="20548" y="8566"/>
                      <a:pt x="21518" y="19729"/>
                    </a:cubicBezTo>
                  </a:path>
                  <a:path w="21519" h="21600" stroke="0" extrusionOk="0">
                    <a:moveTo>
                      <a:pt x="-1" y="0"/>
                    </a:moveTo>
                    <a:cubicBezTo>
                      <a:pt x="11204" y="0"/>
                      <a:pt x="20548" y="8566"/>
                      <a:pt x="21518" y="19729"/>
                    </a:cubicBezTo>
                    <a:lnTo>
                      <a:pt x="0" y="21600"/>
                    </a:lnTo>
                    <a:close/>
                  </a:path>
                </a:pathLst>
              </a:custGeom>
              <a:solidFill>
                <a:srgbClr val="777C89"/>
              </a:solidFill>
              <a:ln w="9525" cap="rnd">
                <a:noFill/>
                <a:round/>
              </a:ln>
            </p:spPr>
            <p:txBody>
              <a:bodyPr wrap="none" anchor="ctr"/>
              <a:lstStyle/>
              <a:p>
                <a:endParaRPr lang="zh-CN" altLang="en-US"/>
              </a:p>
            </p:txBody>
          </p:sp>
          <p:sp>
            <p:nvSpPr>
              <p:cNvPr id="66" name="Freeform 71"/>
              <p:cNvSpPr/>
              <p:nvPr/>
            </p:nvSpPr>
            <p:spPr bwMode="auto">
              <a:xfrm>
                <a:off x="2800" y="3322"/>
                <a:ext cx="219" cy="221"/>
              </a:xfrm>
              <a:custGeom>
                <a:avLst/>
                <a:gdLst>
                  <a:gd name="T0" fmla="*/ 216 w 219"/>
                  <a:gd name="T1" fmla="*/ 85 h 221"/>
                  <a:gd name="T2" fmla="*/ 210 w 219"/>
                  <a:gd name="T3" fmla="*/ 100 h 221"/>
                  <a:gd name="T4" fmla="*/ 218 w 219"/>
                  <a:gd name="T5" fmla="*/ 114 h 221"/>
                  <a:gd name="T6" fmla="*/ 209 w 219"/>
                  <a:gd name="T7" fmla="*/ 124 h 221"/>
                  <a:gd name="T8" fmla="*/ 213 w 219"/>
                  <a:gd name="T9" fmla="*/ 143 h 221"/>
                  <a:gd name="T10" fmla="*/ 202 w 219"/>
                  <a:gd name="T11" fmla="*/ 150 h 221"/>
                  <a:gd name="T12" fmla="*/ 201 w 219"/>
                  <a:gd name="T13" fmla="*/ 168 h 221"/>
                  <a:gd name="T14" fmla="*/ 188 w 219"/>
                  <a:gd name="T15" fmla="*/ 172 h 221"/>
                  <a:gd name="T16" fmla="*/ 183 w 219"/>
                  <a:gd name="T17" fmla="*/ 190 h 221"/>
                  <a:gd name="T18" fmla="*/ 168 w 219"/>
                  <a:gd name="T19" fmla="*/ 194 h 221"/>
                  <a:gd name="T20" fmla="*/ 162 w 219"/>
                  <a:gd name="T21" fmla="*/ 207 h 221"/>
                  <a:gd name="T22" fmla="*/ 149 w 219"/>
                  <a:gd name="T23" fmla="*/ 204 h 221"/>
                  <a:gd name="T24" fmla="*/ 136 w 219"/>
                  <a:gd name="T25" fmla="*/ 217 h 221"/>
                  <a:gd name="T26" fmla="*/ 122 w 219"/>
                  <a:gd name="T27" fmla="*/ 211 h 221"/>
                  <a:gd name="T28" fmla="*/ 105 w 219"/>
                  <a:gd name="T29" fmla="*/ 220 h 221"/>
                  <a:gd name="T30" fmla="*/ 93 w 219"/>
                  <a:gd name="T31" fmla="*/ 211 h 221"/>
                  <a:gd name="T32" fmla="*/ 77 w 219"/>
                  <a:gd name="T33" fmla="*/ 215 h 221"/>
                  <a:gd name="T34" fmla="*/ 69 w 219"/>
                  <a:gd name="T35" fmla="*/ 203 h 221"/>
                  <a:gd name="T36" fmla="*/ 52 w 219"/>
                  <a:gd name="T37" fmla="*/ 203 h 221"/>
                  <a:gd name="T38" fmla="*/ 46 w 219"/>
                  <a:gd name="T39" fmla="*/ 189 h 221"/>
                  <a:gd name="T40" fmla="*/ 30 w 219"/>
                  <a:gd name="T41" fmla="*/ 185 h 221"/>
                  <a:gd name="T42" fmla="*/ 29 w 219"/>
                  <a:gd name="T43" fmla="*/ 171 h 221"/>
                  <a:gd name="T44" fmla="*/ 13 w 219"/>
                  <a:gd name="T45" fmla="*/ 162 h 221"/>
                  <a:gd name="T46" fmla="*/ 17 w 219"/>
                  <a:gd name="T47" fmla="*/ 150 h 221"/>
                  <a:gd name="T48" fmla="*/ 2 w 219"/>
                  <a:gd name="T49" fmla="*/ 136 h 221"/>
                  <a:gd name="T50" fmla="*/ 10 w 219"/>
                  <a:gd name="T51" fmla="*/ 124 h 221"/>
                  <a:gd name="T52" fmla="*/ 0 w 219"/>
                  <a:gd name="T53" fmla="*/ 107 h 221"/>
                  <a:gd name="T54" fmla="*/ 10 w 219"/>
                  <a:gd name="T55" fmla="*/ 96 h 221"/>
                  <a:gd name="T56" fmla="*/ 5 w 219"/>
                  <a:gd name="T57" fmla="*/ 78 h 221"/>
                  <a:gd name="T58" fmla="*/ 17 w 219"/>
                  <a:gd name="T59" fmla="*/ 70 h 221"/>
                  <a:gd name="T60" fmla="*/ 15 w 219"/>
                  <a:gd name="T61" fmla="*/ 55 h 221"/>
                  <a:gd name="T62" fmla="*/ 29 w 219"/>
                  <a:gd name="T63" fmla="*/ 50 h 221"/>
                  <a:gd name="T64" fmla="*/ 34 w 219"/>
                  <a:gd name="T65" fmla="*/ 33 h 221"/>
                  <a:gd name="T66" fmla="*/ 49 w 219"/>
                  <a:gd name="T67" fmla="*/ 30 h 221"/>
                  <a:gd name="T68" fmla="*/ 58 w 219"/>
                  <a:gd name="T69" fmla="*/ 13 h 221"/>
                  <a:gd name="T70" fmla="*/ 71 w 219"/>
                  <a:gd name="T71" fmla="*/ 14 h 221"/>
                  <a:gd name="T72" fmla="*/ 86 w 219"/>
                  <a:gd name="T73" fmla="*/ 3 h 221"/>
                  <a:gd name="T74" fmla="*/ 98 w 219"/>
                  <a:gd name="T75" fmla="*/ 9 h 221"/>
                  <a:gd name="T76" fmla="*/ 114 w 219"/>
                  <a:gd name="T77" fmla="*/ 0 h 221"/>
                  <a:gd name="T78" fmla="*/ 125 w 219"/>
                  <a:gd name="T79" fmla="*/ 9 h 221"/>
                  <a:gd name="T80" fmla="*/ 143 w 219"/>
                  <a:gd name="T81" fmla="*/ 5 h 221"/>
                  <a:gd name="T82" fmla="*/ 152 w 219"/>
                  <a:gd name="T83" fmla="*/ 16 h 221"/>
                  <a:gd name="T84" fmla="*/ 168 w 219"/>
                  <a:gd name="T85" fmla="*/ 18 h 221"/>
                  <a:gd name="T86" fmla="*/ 172 w 219"/>
                  <a:gd name="T87" fmla="*/ 30 h 221"/>
                  <a:gd name="T88" fmla="*/ 189 w 219"/>
                  <a:gd name="T89" fmla="*/ 37 h 221"/>
                  <a:gd name="T90" fmla="*/ 190 w 219"/>
                  <a:gd name="T91" fmla="*/ 50 h 221"/>
                  <a:gd name="T92" fmla="*/ 205 w 219"/>
                  <a:gd name="T93" fmla="*/ 58 h 221"/>
                  <a:gd name="T94" fmla="*/ 204 w 219"/>
                  <a:gd name="T95" fmla="*/ 73 h 22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19"/>
                  <a:gd name="T145" fmla="*/ 0 h 221"/>
                  <a:gd name="T146" fmla="*/ 219 w 219"/>
                  <a:gd name="T147" fmla="*/ 221 h 22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19" h="221">
                    <a:moveTo>
                      <a:pt x="212" y="73"/>
                    </a:moveTo>
                    <a:lnTo>
                      <a:pt x="216" y="85"/>
                    </a:lnTo>
                    <a:lnTo>
                      <a:pt x="208" y="91"/>
                    </a:lnTo>
                    <a:lnTo>
                      <a:pt x="210" y="100"/>
                    </a:lnTo>
                    <a:lnTo>
                      <a:pt x="218" y="101"/>
                    </a:lnTo>
                    <a:lnTo>
                      <a:pt x="218" y="114"/>
                    </a:lnTo>
                    <a:lnTo>
                      <a:pt x="210" y="117"/>
                    </a:lnTo>
                    <a:lnTo>
                      <a:pt x="209" y="124"/>
                    </a:lnTo>
                    <a:lnTo>
                      <a:pt x="216" y="129"/>
                    </a:lnTo>
                    <a:lnTo>
                      <a:pt x="213" y="143"/>
                    </a:lnTo>
                    <a:lnTo>
                      <a:pt x="206" y="142"/>
                    </a:lnTo>
                    <a:lnTo>
                      <a:pt x="202" y="150"/>
                    </a:lnTo>
                    <a:lnTo>
                      <a:pt x="208" y="157"/>
                    </a:lnTo>
                    <a:lnTo>
                      <a:pt x="201" y="168"/>
                    </a:lnTo>
                    <a:lnTo>
                      <a:pt x="193" y="166"/>
                    </a:lnTo>
                    <a:lnTo>
                      <a:pt x="188" y="172"/>
                    </a:lnTo>
                    <a:lnTo>
                      <a:pt x="192" y="180"/>
                    </a:lnTo>
                    <a:lnTo>
                      <a:pt x="183" y="190"/>
                    </a:lnTo>
                    <a:lnTo>
                      <a:pt x="176" y="186"/>
                    </a:lnTo>
                    <a:lnTo>
                      <a:pt x="168" y="194"/>
                    </a:lnTo>
                    <a:lnTo>
                      <a:pt x="172" y="201"/>
                    </a:lnTo>
                    <a:lnTo>
                      <a:pt x="162" y="207"/>
                    </a:lnTo>
                    <a:lnTo>
                      <a:pt x="154" y="202"/>
                    </a:lnTo>
                    <a:lnTo>
                      <a:pt x="149" y="204"/>
                    </a:lnTo>
                    <a:lnTo>
                      <a:pt x="148" y="213"/>
                    </a:lnTo>
                    <a:lnTo>
                      <a:pt x="136" y="217"/>
                    </a:lnTo>
                    <a:lnTo>
                      <a:pt x="130" y="210"/>
                    </a:lnTo>
                    <a:lnTo>
                      <a:pt x="122" y="211"/>
                    </a:lnTo>
                    <a:lnTo>
                      <a:pt x="118" y="220"/>
                    </a:lnTo>
                    <a:lnTo>
                      <a:pt x="105" y="220"/>
                    </a:lnTo>
                    <a:lnTo>
                      <a:pt x="102" y="212"/>
                    </a:lnTo>
                    <a:lnTo>
                      <a:pt x="93" y="211"/>
                    </a:lnTo>
                    <a:lnTo>
                      <a:pt x="90" y="218"/>
                    </a:lnTo>
                    <a:lnTo>
                      <a:pt x="77" y="215"/>
                    </a:lnTo>
                    <a:lnTo>
                      <a:pt x="76" y="207"/>
                    </a:lnTo>
                    <a:lnTo>
                      <a:pt x="69" y="203"/>
                    </a:lnTo>
                    <a:lnTo>
                      <a:pt x="63" y="209"/>
                    </a:lnTo>
                    <a:lnTo>
                      <a:pt x="52" y="203"/>
                    </a:lnTo>
                    <a:lnTo>
                      <a:pt x="55" y="196"/>
                    </a:lnTo>
                    <a:lnTo>
                      <a:pt x="46" y="189"/>
                    </a:lnTo>
                    <a:lnTo>
                      <a:pt x="38" y="194"/>
                    </a:lnTo>
                    <a:lnTo>
                      <a:pt x="30" y="185"/>
                    </a:lnTo>
                    <a:lnTo>
                      <a:pt x="34" y="176"/>
                    </a:lnTo>
                    <a:lnTo>
                      <a:pt x="29" y="171"/>
                    </a:lnTo>
                    <a:lnTo>
                      <a:pt x="19" y="173"/>
                    </a:lnTo>
                    <a:lnTo>
                      <a:pt x="13" y="162"/>
                    </a:lnTo>
                    <a:lnTo>
                      <a:pt x="19" y="155"/>
                    </a:lnTo>
                    <a:lnTo>
                      <a:pt x="17" y="150"/>
                    </a:lnTo>
                    <a:lnTo>
                      <a:pt x="6" y="149"/>
                    </a:lnTo>
                    <a:lnTo>
                      <a:pt x="2" y="136"/>
                    </a:lnTo>
                    <a:lnTo>
                      <a:pt x="11" y="129"/>
                    </a:lnTo>
                    <a:lnTo>
                      <a:pt x="10" y="124"/>
                    </a:lnTo>
                    <a:lnTo>
                      <a:pt x="0" y="119"/>
                    </a:lnTo>
                    <a:lnTo>
                      <a:pt x="0" y="107"/>
                    </a:lnTo>
                    <a:lnTo>
                      <a:pt x="9" y="104"/>
                    </a:lnTo>
                    <a:lnTo>
                      <a:pt x="10" y="96"/>
                    </a:lnTo>
                    <a:lnTo>
                      <a:pt x="1" y="91"/>
                    </a:lnTo>
                    <a:lnTo>
                      <a:pt x="5" y="78"/>
                    </a:lnTo>
                    <a:lnTo>
                      <a:pt x="14" y="76"/>
                    </a:lnTo>
                    <a:lnTo>
                      <a:pt x="17" y="70"/>
                    </a:lnTo>
                    <a:lnTo>
                      <a:pt x="11" y="62"/>
                    </a:lnTo>
                    <a:lnTo>
                      <a:pt x="15" y="55"/>
                    </a:lnTo>
                    <a:lnTo>
                      <a:pt x="25" y="54"/>
                    </a:lnTo>
                    <a:lnTo>
                      <a:pt x="29" y="50"/>
                    </a:lnTo>
                    <a:lnTo>
                      <a:pt x="27" y="42"/>
                    </a:lnTo>
                    <a:lnTo>
                      <a:pt x="34" y="33"/>
                    </a:lnTo>
                    <a:lnTo>
                      <a:pt x="42" y="36"/>
                    </a:lnTo>
                    <a:lnTo>
                      <a:pt x="49" y="30"/>
                    </a:lnTo>
                    <a:lnTo>
                      <a:pt x="48" y="20"/>
                    </a:lnTo>
                    <a:lnTo>
                      <a:pt x="58" y="13"/>
                    </a:lnTo>
                    <a:lnTo>
                      <a:pt x="65" y="18"/>
                    </a:lnTo>
                    <a:lnTo>
                      <a:pt x="71" y="14"/>
                    </a:lnTo>
                    <a:lnTo>
                      <a:pt x="73" y="6"/>
                    </a:lnTo>
                    <a:lnTo>
                      <a:pt x="86" y="3"/>
                    </a:lnTo>
                    <a:lnTo>
                      <a:pt x="90" y="9"/>
                    </a:lnTo>
                    <a:lnTo>
                      <a:pt x="98" y="9"/>
                    </a:lnTo>
                    <a:lnTo>
                      <a:pt x="101" y="0"/>
                    </a:lnTo>
                    <a:lnTo>
                      <a:pt x="114" y="0"/>
                    </a:lnTo>
                    <a:lnTo>
                      <a:pt x="117" y="8"/>
                    </a:lnTo>
                    <a:lnTo>
                      <a:pt x="125" y="9"/>
                    </a:lnTo>
                    <a:lnTo>
                      <a:pt x="130" y="2"/>
                    </a:lnTo>
                    <a:lnTo>
                      <a:pt x="143" y="5"/>
                    </a:lnTo>
                    <a:lnTo>
                      <a:pt x="144" y="13"/>
                    </a:lnTo>
                    <a:lnTo>
                      <a:pt x="152" y="16"/>
                    </a:lnTo>
                    <a:lnTo>
                      <a:pt x="157" y="11"/>
                    </a:lnTo>
                    <a:lnTo>
                      <a:pt x="168" y="18"/>
                    </a:lnTo>
                    <a:lnTo>
                      <a:pt x="165" y="23"/>
                    </a:lnTo>
                    <a:lnTo>
                      <a:pt x="172" y="30"/>
                    </a:lnTo>
                    <a:lnTo>
                      <a:pt x="179" y="26"/>
                    </a:lnTo>
                    <a:lnTo>
                      <a:pt x="189" y="37"/>
                    </a:lnTo>
                    <a:lnTo>
                      <a:pt x="186" y="43"/>
                    </a:lnTo>
                    <a:lnTo>
                      <a:pt x="190" y="50"/>
                    </a:lnTo>
                    <a:lnTo>
                      <a:pt x="197" y="47"/>
                    </a:lnTo>
                    <a:lnTo>
                      <a:pt x="205" y="58"/>
                    </a:lnTo>
                    <a:lnTo>
                      <a:pt x="201" y="65"/>
                    </a:lnTo>
                    <a:lnTo>
                      <a:pt x="204" y="73"/>
                    </a:lnTo>
                    <a:lnTo>
                      <a:pt x="212" y="73"/>
                    </a:lnTo>
                  </a:path>
                </a:pathLst>
              </a:custGeom>
              <a:noFill/>
              <a:ln w="12700" cap="rnd">
                <a:solidFill>
                  <a:srgbClr val="000000"/>
                </a:solidFill>
                <a:round/>
              </a:ln>
            </p:spPr>
            <p:txBody>
              <a:bodyPr/>
              <a:lstStyle/>
              <a:p>
                <a:endParaRPr lang="zh-CN" altLang="en-US"/>
              </a:p>
            </p:txBody>
          </p:sp>
          <p:sp useBgFill="1">
            <p:nvSpPr>
              <p:cNvPr id="67" name="Arc 72"/>
              <p:cNvSpPr/>
              <p:nvPr/>
            </p:nvSpPr>
            <p:spPr bwMode="auto">
              <a:xfrm>
                <a:off x="2904" y="3361"/>
                <a:ext cx="50" cy="72"/>
              </a:xfrm>
              <a:custGeom>
                <a:avLst/>
                <a:gdLst>
                  <a:gd name="T0" fmla="*/ 0 w 15095"/>
                  <a:gd name="T1" fmla="*/ 0 h 21600"/>
                  <a:gd name="T2" fmla="*/ 0 w 15095"/>
                  <a:gd name="T3" fmla="*/ 0 h 21600"/>
                  <a:gd name="T4" fmla="*/ 0 w 15095"/>
                  <a:gd name="T5" fmla="*/ 0 h 21600"/>
                  <a:gd name="T6" fmla="*/ 0 60000 65536"/>
                  <a:gd name="T7" fmla="*/ 0 60000 65536"/>
                  <a:gd name="T8" fmla="*/ 0 60000 65536"/>
                  <a:gd name="T9" fmla="*/ 0 w 15095"/>
                  <a:gd name="T10" fmla="*/ 0 h 21600"/>
                  <a:gd name="T11" fmla="*/ 15095 w 15095"/>
                  <a:gd name="T12" fmla="*/ 21600 h 21600"/>
                </a:gdLst>
                <a:ahLst/>
                <a:cxnLst>
                  <a:cxn ang="T6">
                    <a:pos x="T0" y="T1"/>
                  </a:cxn>
                  <a:cxn ang="T7">
                    <a:pos x="T2" y="T3"/>
                  </a:cxn>
                  <a:cxn ang="T8">
                    <a:pos x="T4" y="T5"/>
                  </a:cxn>
                </a:cxnLst>
                <a:rect l="T9" t="T10" r="T11" b="T12"/>
                <a:pathLst>
                  <a:path w="15095" h="21600" fill="none" extrusionOk="0">
                    <a:moveTo>
                      <a:pt x="-1" y="52"/>
                    </a:moveTo>
                    <a:cubicBezTo>
                      <a:pt x="501" y="17"/>
                      <a:pt x="1004" y="-1"/>
                      <a:pt x="1507" y="0"/>
                    </a:cubicBezTo>
                    <a:cubicBezTo>
                      <a:pt x="6453" y="0"/>
                      <a:pt x="11249" y="1697"/>
                      <a:pt x="15094" y="4809"/>
                    </a:cubicBezTo>
                  </a:path>
                  <a:path w="15095" h="21600" stroke="0" extrusionOk="0">
                    <a:moveTo>
                      <a:pt x="-1" y="52"/>
                    </a:moveTo>
                    <a:cubicBezTo>
                      <a:pt x="501" y="17"/>
                      <a:pt x="1004" y="-1"/>
                      <a:pt x="1507" y="0"/>
                    </a:cubicBezTo>
                    <a:cubicBezTo>
                      <a:pt x="6453" y="0"/>
                      <a:pt x="11249" y="1697"/>
                      <a:pt x="15094" y="4809"/>
                    </a:cubicBezTo>
                    <a:lnTo>
                      <a:pt x="1507" y="21600"/>
                    </a:lnTo>
                    <a:close/>
                  </a:path>
                </a:pathLst>
              </a:custGeom>
              <a:ln w="9525" cap="rnd">
                <a:noFill/>
                <a:round/>
              </a:ln>
            </p:spPr>
            <p:txBody>
              <a:bodyPr wrap="none" anchor="ctr"/>
              <a:lstStyle/>
              <a:p>
                <a:endParaRPr lang="zh-CN" altLang="en-US"/>
              </a:p>
            </p:txBody>
          </p:sp>
          <p:sp useBgFill="1">
            <p:nvSpPr>
              <p:cNvPr id="68" name="Arc 73"/>
              <p:cNvSpPr/>
              <p:nvPr/>
            </p:nvSpPr>
            <p:spPr bwMode="auto">
              <a:xfrm>
                <a:off x="2864" y="3430"/>
                <a:ext cx="51" cy="72"/>
              </a:xfrm>
              <a:custGeom>
                <a:avLst/>
                <a:gdLst>
                  <a:gd name="T0" fmla="*/ 0 w 15312"/>
                  <a:gd name="T1" fmla="*/ 0 h 21600"/>
                  <a:gd name="T2" fmla="*/ 0 w 15312"/>
                  <a:gd name="T3" fmla="*/ 0 h 21600"/>
                  <a:gd name="T4" fmla="*/ 0 w 15312"/>
                  <a:gd name="T5" fmla="*/ 0 h 21600"/>
                  <a:gd name="T6" fmla="*/ 0 60000 65536"/>
                  <a:gd name="T7" fmla="*/ 0 60000 65536"/>
                  <a:gd name="T8" fmla="*/ 0 60000 65536"/>
                  <a:gd name="T9" fmla="*/ 0 w 15312"/>
                  <a:gd name="T10" fmla="*/ 0 h 21600"/>
                  <a:gd name="T11" fmla="*/ 15312 w 15312"/>
                  <a:gd name="T12" fmla="*/ 21600 h 21600"/>
                </a:gdLst>
                <a:ahLst/>
                <a:cxnLst>
                  <a:cxn ang="T6">
                    <a:pos x="T0" y="T1"/>
                  </a:cxn>
                  <a:cxn ang="T7">
                    <a:pos x="T2" y="T3"/>
                  </a:cxn>
                  <a:cxn ang="T8">
                    <a:pos x="T4" y="T5"/>
                  </a:cxn>
                </a:cxnLst>
                <a:rect l="T9" t="T10" r="T11" b="T12"/>
                <a:pathLst>
                  <a:path w="15312" h="21600" fill="none" extrusionOk="0">
                    <a:moveTo>
                      <a:pt x="15312" y="21565"/>
                    </a:moveTo>
                    <a:cubicBezTo>
                      <a:pt x="14904" y="21588"/>
                      <a:pt x="14496" y="21599"/>
                      <a:pt x="14089" y="21600"/>
                    </a:cubicBezTo>
                    <a:cubicBezTo>
                      <a:pt x="8918" y="21600"/>
                      <a:pt x="3919" y="19745"/>
                      <a:pt x="0" y="16372"/>
                    </a:cubicBezTo>
                  </a:path>
                  <a:path w="15312" h="21600" stroke="0" extrusionOk="0">
                    <a:moveTo>
                      <a:pt x="15312" y="21565"/>
                    </a:moveTo>
                    <a:cubicBezTo>
                      <a:pt x="14904" y="21588"/>
                      <a:pt x="14496" y="21599"/>
                      <a:pt x="14089" y="21600"/>
                    </a:cubicBezTo>
                    <a:cubicBezTo>
                      <a:pt x="8918" y="21600"/>
                      <a:pt x="3919" y="19745"/>
                      <a:pt x="0" y="16372"/>
                    </a:cubicBezTo>
                    <a:lnTo>
                      <a:pt x="14089" y="0"/>
                    </a:lnTo>
                    <a:close/>
                  </a:path>
                </a:pathLst>
              </a:custGeom>
              <a:ln w="9525" cap="rnd">
                <a:noFill/>
                <a:round/>
              </a:ln>
            </p:spPr>
            <p:txBody>
              <a:bodyPr wrap="none" anchor="ctr"/>
              <a:lstStyle/>
              <a:p>
                <a:endParaRPr lang="zh-CN" altLang="en-US"/>
              </a:p>
            </p:txBody>
          </p:sp>
          <p:sp useBgFill="1">
            <p:nvSpPr>
              <p:cNvPr id="69" name="Arc 74"/>
              <p:cNvSpPr/>
              <p:nvPr/>
            </p:nvSpPr>
            <p:spPr bwMode="auto">
              <a:xfrm>
                <a:off x="2838" y="3387"/>
                <a:ext cx="71" cy="50"/>
              </a:xfrm>
              <a:custGeom>
                <a:avLst/>
                <a:gdLst>
                  <a:gd name="T0" fmla="*/ 0 w 21600"/>
                  <a:gd name="T1" fmla="*/ 0 h 15073"/>
                  <a:gd name="T2" fmla="*/ 0 w 21600"/>
                  <a:gd name="T3" fmla="*/ 0 h 15073"/>
                  <a:gd name="T4" fmla="*/ 0 w 21600"/>
                  <a:gd name="T5" fmla="*/ 0 h 15073"/>
                  <a:gd name="T6" fmla="*/ 0 60000 65536"/>
                  <a:gd name="T7" fmla="*/ 0 60000 65536"/>
                  <a:gd name="T8" fmla="*/ 0 60000 65536"/>
                  <a:gd name="T9" fmla="*/ 0 w 21600"/>
                  <a:gd name="T10" fmla="*/ 0 h 15073"/>
                  <a:gd name="T11" fmla="*/ 21600 w 21600"/>
                  <a:gd name="T12" fmla="*/ 15073 h 15073"/>
                </a:gdLst>
                <a:ahLst/>
                <a:cxnLst>
                  <a:cxn ang="T6">
                    <a:pos x="T0" y="T1"/>
                  </a:cxn>
                  <a:cxn ang="T7">
                    <a:pos x="T2" y="T3"/>
                  </a:cxn>
                  <a:cxn ang="T8">
                    <a:pos x="T4" y="T5"/>
                  </a:cxn>
                </a:cxnLst>
                <a:rect l="T9" t="T10" r="T11" b="T12"/>
                <a:pathLst>
                  <a:path w="21600" h="15073" fill="none" extrusionOk="0">
                    <a:moveTo>
                      <a:pt x="34" y="15072"/>
                    </a:moveTo>
                    <a:cubicBezTo>
                      <a:pt x="11" y="14668"/>
                      <a:pt x="0" y="14263"/>
                      <a:pt x="0" y="13858"/>
                    </a:cubicBezTo>
                    <a:cubicBezTo>
                      <a:pt x="-1" y="8791"/>
                      <a:pt x="1780" y="3886"/>
                      <a:pt x="5031" y="0"/>
                    </a:cubicBezTo>
                  </a:path>
                  <a:path w="21600" h="15073" stroke="0" extrusionOk="0">
                    <a:moveTo>
                      <a:pt x="34" y="15072"/>
                    </a:moveTo>
                    <a:cubicBezTo>
                      <a:pt x="11" y="14668"/>
                      <a:pt x="0" y="14263"/>
                      <a:pt x="0" y="13858"/>
                    </a:cubicBezTo>
                    <a:cubicBezTo>
                      <a:pt x="-1" y="8791"/>
                      <a:pt x="1780" y="3886"/>
                      <a:pt x="5031" y="0"/>
                    </a:cubicBezTo>
                    <a:lnTo>
                      <a:pt x="21600" y="13858"/>
                    </a:lnTo>
                    <a:close/>
                  </a:path>
                </a:pathLst>
              </a:custGeom>
              <a:ln w="9525" cap="rnd">
                <a:noFill/>
                <a:round/>
              </a:ln>
            </p:spPr>
            <p:txBody>
              <a:bodyPr wrap="none" anchor="ctr"/>
              <a:lstStyle/>
              <a:p>
                <a:endParaRPr lang="zh-CN" altLang="en-US"/>
              </a:p>
            </p:txBody>
          </p:sp>
          <p:sp>
            <p:nvSpPr>
              <p:cNvPr id="70" name="Oval 75"/>
              <p:cNvSpPr>
                <a:spLocks noChangeArrowheads="1"/>
              </p:cNvSpPr>
              <p:nvPr/>
            </p:nvSpPr>
            <p:spPr bwMode="auto">
              <a:xfrm>
                <a:off x="2876" y="3399"/>
                <a:ext cx="67" cy="65"/>
              </a:xfrm>
              <a:prstGeom prst="ellipse">
                <a:avLst/>
              </a:prstGeom>
              <a:solidFill>
                <a:srgbClr val="000000"/>
              </a:solidFill>
              <a:ln w="9525">
                <a:noFill/>
                <a:round/>
              </a:ln>
            </p:spPr>
            <p:txBody>
              <a:bodyPr wrap="none" anchor="ctr"/>
              <a:lstStyle/>
              <a:p>
                <a:endParaRPr lang="zh-CN" altLang="en-US"/>
              </a:p>
            </p:txBody>
          </p:sp>
          <p:sp>
            <p:nvSpPr>
              <p:cNvPr id="71" name="Oval 76"/>
              <p:cNvSpPr>
                <a:spLocks noChangeArrowheads="1"/>
              </p:cNvSpPr>
              <p:nvPr/>
            </p:nvSpPr>
            <p:spPr bwMode="auto">
              <a:xfrm>
                <a:off x="2879" y="3401"/>
                <a:ext cx="61" cy="61"/>
              </a:xfrm>
              <a:prstGeom prst="ellipse">
                <a:avLst/>
              </a:prstGeom>
              <a:solidFill>
                <a:srgbClr val="969CAD"/>
              </a:solidFill>
              <a:ln w="9525">
                <a:noFill/>
                <a:round/>
              </a:ln>
            </p:spPr>
            <p:txBody>
              <a:bodyPr wrap="none" anchor="ctr"/>
              <a:lstStyle/>
              <a:p>
                <a:endParaRPr lang="zh-CN" altLang="en-US"/>
              </a:p>
            </p:txBody>
          </p:sp>
          <p:sp>
            <p:nvSpPr>
              <p:cNvPr id="72" name="Freeform 77"/>
              <p:cNvSpPr/>
              <p:nvPr/>
            </p:nvSpPr>
            <p:spPr bwMode="auto">
              <a:xfrm>
                <a:off x="2676" y="3206"/>
                <a:ext cx="188" cy="188"/>
              </a:xfrm>
              <a:custGeom>
                <a:avLst/>
                <a:gdLst>
                  <a:gd name="T0" fmla="*/ 180 w 188"/>
                  <a:gd name="T1" fmla="*/ 59 h 188"/>
                  <a:gd name="T2" fmla="*/ 177 w 188"/>
                  <a:gd name="T3" fmla="*/ 76 h 188"/>
                  <a:gd name="T4" fmla="*/ 186 w 188"/>
                  <a:gd name="T5" fmla="*/ 85 h 188"/>
                  <a:gd name="T6" fmla="*/ 180 w 188"/>
                  <a:gd name="T7" fmla="*/ 101 h 188"/>
                  <a:gd name="T8" fmla="*/ 184 w 188"/>
                  <a:gd name="T9" fmla="*/ 115 h 188"/>
                  <a:gd name="T10" fmla="*/ 172 w 188"/>
                  <a:gd name="T11" fmla="*/ 128 h 188"/>
                  <a:gd name="T12" fmla="*/ 171 w 188"/>
                  <a:gd name="T13" fmla="*/ 143 h 188"/>
                  <a:gd name="T14" fmla="*/ 157 w 188"/>
                  <a:gd name="T15" fmla="*/ 150 h 188"/>
                  <a:gd name="T16" fmla="*/ 152 w 188"/>
                  <a:gd name="T17" fmla="*/ 164 h 188"/>
                  <a:gd name="T18" fmla="*/ 136 w 188"/>
                  <a:gd name="T19" fmla="*/ 168 h 188"/>
                  <a:gd name="T20" fmla="*/ 130 w 188"/>
                  <a:gd name="T21" fmla="*/ 179 h 188"/>
                  <a:gd name="T22" fmla="*/ 115 w 188"/>
                  <a:gd name="T23" fmla="*/ 176 h 188"/>
                  <a:gd name="T24" fmla="*/ 102 w 188"/>
                  <a:gd name="T25" fmla="*/ 186 h 188"/>
                  <a:gd name="T26" fmla="*/ 87 w 188"/>
                  <a:gd name="T27" fmla="*/ 180 h 188"/>
                  <a:gd name="T28" fmla="*/ 75 w 188"/>
                  <a:gd name="T29" fmla="*/ 184 h 188"/>
                  <a:gd name="T30" fmla="*/ 65 w 188"/>
                  <a:gd name="T31" fmla="*/ 175 h 188"/>
                  <a:gd name="T32" fmla="*/ 49 w 188"/>
                  <a:gd name="T33" fmla="*/ 175 h 188"/>
                  <a:gd name="T34" fmla="*/ 41 w 188"/>
                  <a:gd name="T35" fmla="*/ 165 h 188"/>
                  <a:gd name="T36" fmla="*/ 26 w 188"/>
                  <a:gd name="T37" fmla="*/ 159 h 188"/>
                  <a:gd name="T38" fmla="*/ 22 w 188"/>
                  <a:gd name="T39" fmla="*/ 144 h 188"/>
                  <a:gd name="T40" fmla="*/ 10 w 188"/>
                  <a:gd name="T41" fmla="*/ 137 h 188"/>
                  <a:gd name="T42" fmla="*/ 10 w 188"/>
                  <a:gd name="T43" fmla="*/ 119 h 188"/>
                  <a:gd name="T44" fmla="*/ 1 w 188"/>
                  <a:gd name="T45" fmla="*/ 110 h 188"/>
                  <a:gd name="T46" fmla="*/ 7 w 188"/>
                  <a:gd name="T47" fmla="*/ 93 h 188"/>
                  <a:gd name="T48" fmla="*/ 0 w 188"/>
                  <a:gd name="T49" fmla="*/ 83 h 188"/>
                  <a:gd name="T50" fmla="*/ 11 w 188"/>
                  <a:gd name="T51" fmla="*/ 69 h 188"/>
                  <a:gd name="T52" fmla="*/ 9 w 188"/>
                  <a:gd name="T53" fmla="*/ 55 h 188"/>
                  <a:gd name="T54" fmla="*/ 22 w 188"/>
                  <a:gd name="T55" fmla="*/ 47 h 188"/>
                  <a:gd name="T56" fmla="*/ 22 w 188"/>
                  <a:gd name="T57" fmla="*/ 34 h 188"/>
                  <a:gd name="T58" fmla="*/ 39 w 188"/>
                  <a:gd name="T59" fmla="*/ 28 h 188"/>
                  <a:gd name="T60" fmla="*/ 45 w 188"/>
                  <a:gd name="T61" fmla="*/ 15 h 188"/>
                  <a:gd name="T62" fmla="*/ 60 w 188"/>
                  <a:gd name="T63" fmla="*/ 15 h 188"/>
                  <a:gd name="T64" fmla="*/ 70 w 188"/>
                  <a:gd name="T65" fmla="*/ 4 h 188"/>
                  <a:gd name="T66" fmla="*/ 85 w 188"/>
                  <a:gd name="T67" fmla="*/ 8 h 188"/>
                  <a:gd name="T68" fmla="*/ 96 w 188"/>
                  <a:gd name="T69" fmla="*/ 0 h 188"/>
                  <a:gd name="T70" fmla="*/ 110 w 188"/>
                  <a:gd name="T71" fmla="*/ 9 h 188"/>
                  <a:gd name="T72" fmla="*/ 124 w 188"/>
                  <a:gd name="T73" fmla="*/ 6 h 188"/>
                  <a:gd name="T74" fmla="*/ 134 w 188"/>
                  <a:gd name="T75" fmla="*/ 18 h 188"/>
                  <a:gd name="T76" fmla="*/ 147 w 188"/>
                  <a:gd name="T77" fmla="*/ 18 h 188"/>
                  <a:gd name="T78" fmla="*/ 154 w 188"/>
                  <a:gd name="T79" fmla="*/ 32 h 188"/>
                  <a:gd name="T80" fmla="*/ 167 w 188"/>
                  <a:gd name="T81" fmla="*/ 36 h 188"/>
                  <a:gd name="T82" fmla="*/ 169 w 188"/>
                  <a:gd name="T83" fmla="*/ 52 h 18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88"/>
                  <a:gd name="T127" fmla="*/ 0 h 188"/>
                  <a:gd name="T128" fmla="*/ 188 w 188"/>
                  <a:gd name="T129" fmla="*/ 188 h 18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88" h="188">
                    <a:moveTo>
                      <a:pt x="171" y="58"/>
                    </a:moveTo>
                    <a:lnTo>
                      <a:pt x="180" y="59"/>
                    </a:lnTo>
                    <a:lnTo>
                      <a:pt x="184" y="69"/>
                    </a:lnTo>
                    <a:lnTo>
                      <a:pt x="177" y="76"/>
                    </a:lnTo>
                    <a:lnTo>
                      <a:pt x="178" y="83"/>
                    </a:lnTo>
                    <a:lnTo>
                      <a:pt x="186" y="85"/>
                    </a:lnTo>
                    <a:lnTo>
                      <a:pt x="187" y="98"/>
                    </a:lnTo>
                    <a:lnTo>
                      <a:pt x="180" y="101"/>
                    </a:lnTo>
                    <a:lnTo>
                      <a:pt x="178" y="109"/>
                    </a:lnTo>
                    <a:lnTo>
                      <a:pt x="184" y="115"/>
                    </a:lnTo>
                    <a:lnTo>
                      <a:pt x="180" y="127"/>
                    </a:lnTo>
                    <a:lnTo>
                      <a:pt x="172" y="128"/>
                    </a:lnTo>
                    <a:lnTo>
                      <a:pt x="167" y="135"/>
                    </a:lnTo>
                    <a:lnTo>
                      <a:pt x="171" y="143"/>
                    </a:lnTo>
                    <a:lnTo>
                      <a:pt x="165" y="151"/>
                    </a:lnTo>
                    <a:lnTo>
                      <a:pt x="157" y="150"/>
                    </a:lnTo>
                    <a:lnTo>
                      <a:pt x="151" y="157"/>
                    </a:lnTo>
                    <a:lnTo>
                      <a:pt x="152" y="164"/>
                    </a:lnTo>
                    <a:lnTo>
                      <a:pt x="142" y="170"/>
                    </a:lnTo>
                    <a:lnTo>
                      <a:pt x="136" y="168"/>
                    </a:lnTo>
                    <a:lnTo>
                      <a:pt x="131" y="171"/>
                    </a:lnTo>
                    <a:lnTo>
                      <a:pt x="130" y="179"/>
                    </a:lnTo>
                    <a:lnTo>
                      <a:pt x="121" y="181"/>
                    </a:lnTo>
                    <a:lnTo>
                      <a:pt x="115" y="176"/>
                    </a:lnTo>
                    <a:lnTo>
                      <a:pt x="105" y="179"/>
                    </a:lnTo>
                    <a:lnTo>
                      <a:pt x="102" y="186"/>
                    </a:lnTo>
                    <a:lnTo>
                      <a:pt x="91" y="187"/>
                    </a:lnTo>
                    <a:lnTo>
                      <a:pt x="87" y="180"/>
                    </a:lnTo>
                    <a:lnTo>
                      <a:pt x="81" y="179"/>
                    </a:lnTo>
                    <a:lnTo>
                      <a:pt x="75" y="184"/>
                    </a:lnTo>
                    <a:lnTo>
                      <a:pt x="67" y="181"/>
                    </a:lnTo>
                    <a:lnTo>
                      <a:pt x="65" y="175"/>
                    </a:lnTo>
                    <a:lnTo>
                      <a:pt x="58" y="172"/>
                    </a:lnTo>
                    <a:lnTo>
                      <a:pt x="49" y="175"/>
                    </a:lnTo>
                    <a:lnTo>
                      <a:pt x="42" y="171"/>
                    </a:lnTo>
                    <a:lnTo>
                      <a:pt x="41" y="165"/>
                    </a:lnTo>
                    <a:lnTo>
                      <a:pt x="33" y="157"/>
                    </a:lnTo>
                    <a:lnTo>
                      <a:pt x="26" y="159"/>
                    </a:lnTo>
                    <a:lnTo>
                      <a:pt x="19" y="151"/>
                    </a:lnTo>
                    <a:lnTo>
                      <a:pt x="22" y="144"/>
                    </a:lnTo>
                    <a:lnTo>
                      <a:pt x="17" y="137"/>
                    </a:lnTo>
                    <a:lnTo>
                      <a:pt x="10" y="137"/>
                    </a:lnTo>
                    <a:lnTo>
                      <a:pt x="5" y="125"/>
                    </a:lnTo>
                    <a:lnTo>
                      <a:pt x="10" y="119"/>
                    </a:lnTo>
                    <a:lnTo>
                      <a:pt x="10" y="113"/>
                    </a:lnTo>
                    <a:lnTo>
                      <a:pt x="1" y="110"/>
                    </a:lnTo>
                    <a:lnTo>
                      <a:pt x="0" y="98"/>
                    </a:lnTo>
                    <a:lnTo>
                      <a:pt x="7" y="93"/>
                    </a:lnTo>
                    <a:lnTo>
                      <a:pt x="7" y="87"/>
                    </a:lnTo>
                    <a:lnTo>
                      <a:pt x="0" y="83"/>
                    </a:lnTo>
                    <a:lnTo>
                      <a:pt x="3" y="71"/>
                    </a:lnTo>
                    <a:lnTo>
                      <a:pt x="11" y="69"/>
                    </a:lnTo>
                    <a:lnTo>
                      <a:pt x="13" y="64"/>
                    </a:lnTo>
                    <a:lnTo>
                      <a:pt x="9" y="55"/>
                    </a:lnTo>
                    <a:lnTo>
                      <a:pt x="13" y="48"/>
                    </a:lnTo>
                    <a:lnTo>
                      <a:pt x="22" y="47"/>
                    </a:lnTo>
                    <a:lnTo>
                      <a:pt x="26" y="42"/>
                    </a:lnTo>
                    <a:lnTo>
                      <a:pt x="22" y="34"/>
                    </a:lnTo>
                    <a:lnTo>
                      <a:pt x="31" y="25"/>
                    </a:lnTo>
                    <a:lnTo>
                      <a:pt x="39" y="28"/>
                    </a:lnTo>
                    <a:lnTo>
                      <a:pt x="44" y="24"/>
                    </a:lnTo>
                    <a:lnTo>
                      <a:pt x="45" y="15"/>
                    </a:lnTo>
                    <a:lnTo>
                      <a:pt x="53" y="10"/>
                    </a:lnTo>
                    <a:lnTo>
                      <a:pt x="60" y="15"/>
                    </a:lnTo>
                    <a:lnTo>
                      <a:pt x="68" y="12"/>
                    </a:lnTo>
                    <a:lnTo>
                      <a:pt x="70" y="4"/>
                    </a:lnTo>
                    <a:lnTo>
                      <a:pt x="80" y="1"/>
                    </a:lnTo>
                    <a:lnTo>
                      <a:pt x="85" y="8"/>
                    </a:lnTo>
                    <a:lnTo>
                      <a:pt x="91" y="8"/>
                    </a:lnTo>
                    <a:lnTo>
                      <a:pt x="96" y="0"/>
                    </a:lnTo>
                    <a:lnTo>
                      <a:pt x="107" y="1"/>
                    </a:lnTo>
                    <a:lnTo>
                      <a:pt x="110" y="9"/>
                    </a:lnTo>
                    <a:lnTo>
                      <a:pt x="117" y="12"/>
                    </a:lnTo>
                    <a:lnTo>
                      <a:pt x="124" y="6"/>
                    </a:lnTo>
                    <a:lnTo>
                      <a:pt x="134" y="11"/>
                    </a:lnTo>
                    <a:lnTo>
                      <a:pt x="134" y="18"/>
                    </a:lnTo>
                    <a:lnTo>
                      <a:pt x="140" y="22"/>
                    </a:lnTo>
                    <a:lnTo>
                      <a:pt x="147" y="18"/>
                    </a:lnTo>
                    <a:lnTo>
                      <a:pt x="156" y="26"/>
                    </a:lnTo>
                    <a:lnTo>
                      <a:pt x="154" y="32"/>
                    </a:lnTo>
                    <a:lnTo>
                      <a:pt x="159" y="37"/>
                    </a:lnTo>
                    <a:lnTo>
                      <a:pt x="167" y="36"/>
                    </a:lnTo>
                    <a:lnTo>
                      <a:pt x="173" y="46"/>
                    </a:lnTo>
                    <a:lnTo>
                      <a:pt x="169" y="52"/>
                    </a:lnTo>
                    <a:lnTo>
                      <a:pt x="171" y="58"/>
                    </a:lnTo>
                  </a:path>
                </a:pathLst>
              </a:custGeom>
              <a:solidFill>
                <a:srgbClr val="969CAD"/>
              </a:solidFill>
              <a:ln w="9525" cap="rnd">
                <a:noFill/>
                <a:round/>
              </a:ln>
            </p:spPr>
            <p:txBody>
              <a:bodyPr/>
              <a:lstStyle/>
              <a:p>
                <a:endParaRPr lang="zh-CN" altLang="en-US"/>
              </a:p>
            </p:txBody>
          </p:sp>
          <p:sp>
            <p:nvSpPr>
              <p:cNvPr id="73" name="Freeform 78"/>
              <p:cNvSpPr/>
              <p:nvPr/>
            </p:nvSpPr>
            <p:spPr bwMode="auto">
              <a:xfrm>
                <a:off x="2674" y="3205"/>
                <a:ext cx="192" cy="190"/>
              </a:xfrm>
              <a:custGeom>
                <a:avLst/>
                <a:gdLst>
                  <a:gd name="T0" fmla="*/ 183 w 192"/>
                  <a:gd name="T1" fmla="*/ 60 h 190"/>
                  <a:gd name="T2" fmla="*/ 181 w 192"/>
                  <a:gd name="T3" fmla="*/ 77 h 190"/>
                  <a:gd name="T4" fmla="*/ 190 w 192"/>
                  <a:gd name="T5" fmla="*/ 86 h 190"/>
                  <a:gd name="T6" fmla="*/ 183 w 192"/>
                  <a:gd name="T7" fmla="*/ 102 h 190"/>
                  <a:gd name="T8" fmla="*/ 188 w 192"/>
                  <a:gd name="T9" fmla="*/ 117 h 190"/>
                  <a:gd name="T10" fmla="*/ 175 w 192"/>
                  <a:gd name="T11" fmla="*/ 129 h 190"/>
                  <a:gd name="T12" fmla="*/ 175 w 192"/>
                  <a:gd name="T13" fmla="*/ 145 h 190"/>
                  <a:gd name="T14" fmla="*/ 160 w 192"/>
                  <a:gd name="T15" fmla="*/ 152 h 190"/>
                  <a:gd name="T16" fmla="*/ 155 w 192"/>
                  <a:gd name="T17" fmla="*/ 166 h 190"/>
                  <a:gd name="T18" fmla="*/ 138 w 192"/>
                  <a:gd name="T19" fmla="*/ 170 h 190"/>
                  <a:gd name="T20" fmla="*/ 133 w 192"/>
                  <a:gd name="T21" fmla="*/ 180 h 190"/>
                  <a:gd name="T22" fmla="*/ 118 w 192"/>
                  <a:gd name="T23" fmla="*/ 178 h 190"/>
                  <a:gd name="T24" fmla="*/ 104 w 192"/>
                  <a:gd name="T25" fmla="*/ 188 h 190"/>
                  <a:gd name="T26" fmla="*/ 89 w 192"/>
                  <a:gd name="T27" fmla="*/ 182 h 190"/>
                  <a:gd name="T28" fmla="*/ 77 w 192"/>
                  <a:gd name="T29" fmla="*/ 186 h 190"/>
                  <a:gd name="T30" fmla="*/ 67 w 192"/>
                  <a:gd name="T31" fmla="*/ 177 h 190"/>
                  <a:gd name="T32" fmla="*/ 50 w 192"/>
                  <a:gd name="T33" fmla="*/ 177 h 190"/>
                  <a:gd name="T34" fmla="*/ 42 w 192"/>
                  <a:gd name="T35" fmla="*/ 167 h 190"/>
                  <a:gd name="T36" fmla="*/ 27 w 192"/>
                  <a:gd name="T37" fmla="*/ 161 h 190"/>
                  <a:gd name="T38" fmla="*/ 22 w 192"/>
                  <a:gd name="T39" fmla="*/ 145 h 190"/>
                  <a:gd name="T40" fmla="*/ 10 w 192"/>
                  <a:gd name="T41" fmla="*/ 138 h 190"/>
                  <a:gd name="T42" fmla="*/ 10 w 192"/>
                  <a:gd name="T43" fmla="*/ 120 h 190"/>
                  <a:gd name="T44" fmla="*/ 1 w 192"/>
                  <a:gd name="T45" fmla="*/ 112 h 190"/>
                  <a:gd name="T46" fmla="*/ 7 w 192"/>
                  <a:gd name="T47" fmla="*/ 95 h 190"/>
                  <a:gd name="T48" fmla="*/ 0 w 192"/>
                  <a:gd name="T49" fmla="*/ 84 h 190"/>
                  <a:gd name="T50" fmla="*/ 11 w 192"/>
                  <a:gd name="T51" fmla="*/ 70 h 190"/>
                  <a:gd name="T52" fmla="*/ 9 w 192"/>
                  <a:gd name="T53" fmla="*/ 56 h 190"/>
                  <a:gd name="T54" fmla="*/ 22 w 192"/>
                  <a:gd name="T55" fmla="*/ 47 h 190"/>
                  <a:gd name="T56" fmla="*/ 23 w 192"/>
                  <a:gd name="T57" fmla="*/ 34 h 190"/>
                  <a:gd name="T58" fmla="*/ 39 w 192"/>
                  <a:gd name="T59" fmla="*/ 28 h 190"/>
                  <a:gd name="T60" fmla="*/ 46 w 192"/>
                  <a:gd name="T61" fmla="*/ 15 h 190"/>
                  <a:gd name="T62" fmla="*/ 61 w 192"/>
                  <a:gd name="T63" fmla="*/ 15 h 190"/>
                  <a:gd name="T64" fmla="*/ 71 w 192"/>
                  <a:gd name="T65" fmla="*/ 4 h 190"/>
                  <a:gd name="T66" fmla="*/ 87 w 192"/>
                  <a:gd name="T67" fmla="*/ 8 h 190"/>
                  <a:gd name="T68" fmla="*/ 98 w 192"/>
                  <a:gd name="T69" fmla="*/ 0 h 190"/>
                  <a:gd name="T70" fmla="*/ 112 w 192"/>
                  <a:gd name="T71" fmla="*/ 9 h 190"/>
                  <a:gd name="T72" fmla="*/ 126 w 192"/>
                  <a:gd name="T73" fmla="*/ 6 h 190"/>
                  <a:gd name="T74" fmla="*/ 136 w 192"/>
                  <a:gd name="T75" fmla="*/ 18 h 190"/>
                  <a:gd name="T76" fmla="*/ 150 w 192"/>
                  <a:gd name="T77" fmla="*/ 18 h 190"/>
                  <a:gd name="T78" fmla="*/ 157 w 192"/>
                  <a:gd name="T79" fmla="*/ 33 h 190"/>
                  <a:gd name="T80" fmla="*/ 171 w 192"/>
                  <a:gd name="T81" fmla="*/ 36 h 190"/>
                  <a:gd name="T82" fmla="*/ 173 w 192"/>
                  <a:gd name="T83" fmla="*/ 53 h 19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92"/>
                  <a:gd name="T127" fmla="*/ 0 h 190"/>
                  <a:gd name="T128" fmla="*/ 192 w 192"/>
                  <a:gd name="T129" fmla="*/ 190 h 19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92" h="190">
                    <a:moveTo>
                      <a:pt x="175" y="58"/>
                    </a:moveTo>
                    <a:lnTo>
                      <a:pt x="183" y="60"/>
                    </a:lnTo>
                    <a:lnTo>
                      <a:pt x="188" y="70"/>
                    </a:lnTo>
                    <a:lnTo>
                      <a:pt x="181" y="77"/>
                    </a:lnTo>
                    <a:lnTo>
                      <a:pt x="182" y="84"/>
                    </a:lnTo>
                    <a:lnTo>
                      <a:pt x="190" y="86"/>
                    </a:lnTo>
                    <a:lnTo>
                      <a:pt x="191" y="99"/>
                    </a:lnTo>
                    <a:lnTo>
                      <a:pt x="183" y="102"/>
                    </a:lnTo>
                    <a:lnTo>
                      <a:pt x="181" y="111"/>
                    </a:lnTo>
                    <a:lnTo>
                      <a:pt x="188" y="117"/>
                    </a:lnTo>
                    <a:lnTo>
                      <a:pt x="183" y="128"/>
                    </a:lnTo>
                    <a:lnTo>
                      <a:pt x="175" y="129"/>
                    </a:lnTo>
                    <a:lnTo>
                      <a:pt x="171" y="137"/>
                    </a:lnTo>
                    <a:lnTo>
                      <a:pt x="175" y="145"/>
                    </a:lnTo>
                    <a:lnTo>
                      <a:pt x="168" y="153"/>
                    </a:lnTo>
                    <a:lnTo>
                      <a:pt x="160" y="152"/>
                    </a:lnTo>
                    <a:lnTo>
                      <a:pt x="154" y="159"/>
                    </a:lnTo>
                    <a:lnTo>
                      <a:pt x="155" y="166"/>
                    </a:lnTo>
                    <a:lnTo>
                      <a:pt x="145" y="172"/>
                    </a:lnTo>
                    <a:lnTo>
                      <a:pt x="138" y="170"/>
                    </a:lnTo>
                    <a:lnTo>
                      <a:pt x="134" y="173"/>
                    </a:lnTo>
                    <a:lnTo>
                      <a:pt x="133" y="180"/>
                    </a:lnTo>
                    <a:lnTo>
                      <a:pt x="123" y="184"/>
                    </a:lnTo>
                    <a:lnTo>
                      <a:pt x="118" y="178"/>
                    </a:lnTo>
                    <a:lnTo>
                      <a:pt x="107" y="181"/>
                    </a:lnTo>
                    <a:lnTo>
                      <a:pt x="104" y="188"/>
                    </a:lnTo>
                    <a:lnTo>
                      <a:pt x="92" y="189"/>
                    </a:lnTo>
                    <a:lnTo>
                      <a:pt x="89" y="182"/>
                    </a:lnTo>
                    <a:lnTo>
                      <a:pt x="82" y="181"/>
                    </a:lnTo>
                    <a:lnTo>
                      <a:pt x="77" y="186"/>
                    </a:lnTo>
                    <a:lnTo>
                      <a:pt x="69" y="184"/>
                    </a:lnTo>
                    <a:lnTo>
                      <a:pt x="67" y="177"/>
                    </a:lnTo>
                    <a:lnTo>
                      <a:pt x="59" y="174"/>
                    </a:lnTo>
                    <a:lnTo>
                      <a:pt x="50" y="177"/>
                    </a:lnTo>
                    <a:lnTo>
                      <a:pt x="43" y="173"/>
                    </a:lnTo>
                    <a:lnTo>
                      <a:pt x="42" y="167"/>
                    </a:lnTo>
                    <a:lnTo>
                      <a:pt x="34" y="159"/>
                    </a:lnTo>
                    <a:lnTo>
                      <a:pt x="27" y="161"/>
                    </a:lnTo>
                    <a:lnTo>
                      <a:pt x="20" y="153"/>
                    </a:lnTo>
                    <a:lnTo>
                      <a:pt x="22" y="145"/>
                    </a:lnTo>
                    <a:lnTo>
                      <a:pt x="18" y="138"/>
                    </a:lnTo>
                    <a:lnTo>
                      <a:pt x="10" y="138"/>
                    </a:lnTo>
                    <a:lnTo>
                      <a:pt x="5" y="127"/>
                    </a:lnTo>
                    <a:lnTo>
                      <a:pt x="10" y="120"/>
                    </a:lnTo>
                    <a:lnTo>
                      <a:pt x="10" y="114"/>
                    </a:lnTo>
                    <a:lnTo>
                      <a:pt x="1" y="112"/>
                    </a:lnTo>
                    <a:lnTo>
                      <a:pt x="0" y="99"/>
                    </a:lnTo>
                    <a:lnTo>
                      <a:pt x="7" y="95"/>
                    </a:lnTo>
                    <a:lnTo>
                      <a:pt x="7" y="88"/>
                    </a:lnTo>
                    <a:lnTo>
                      <a:pt x="0" y="84"/>
                    </a:lnTo>
                    <a:lnTo>
                      <a:pt x="3" y="72"/>
                    </a:lnTo>
                    <a:lnTo>
                      <a:pt x="11" y="70"/>
                    </a:lnTo>
                    <a:lnTo>
                      <a:pt x="14" y="64"/>
                    </a:lnTo>
                    <a:lnTo>
                      <a:pt x="9" y="56"/>
                    </a:lnTo>
                    <a:lnTo>
                      <a:pt x="14" y="48"/>
                    </a:lnTo>
                    <a:lnTo>
                      <a:pt x="22" y="47"/>
                    </a:lnTo>
                    <a:lnTo>
                      <a:pt x="27" y="43"/>
                    </a:lnTo>
                    <a:lnTo>
                      <a:pt x="23" y="34"/>
                    </a:lnTo>
                    <a:lnTo>
                      <a:pt x="32" y="25"/>
                    </a:lnTo>
                    <a:lnTo>
                      <a:pt x="39" y="28"/>
                    </a:lnTo>
                    <a:lnTo>
                      <a:pt x="45" y="24"/>
                    </a:lnTo>
                    <a:lnTo>
                      <a:pt x="46" y="15"/>
                    </a:lnTo>
                    <a:lnTo>
                      <a:pt x="54" y="10"/>
                    </a:lnTo>
                    <a:lnTo>
                      <a:pt x="61" y="15"/>
                    </a:lnTo>
                    <a:lnTo>
                      <a:pt x="70" y="12"/>
                    </a:lnTo>
                    <a:lnTo>
                      <a:pt x="71" y="4"/>
                    </a:lnTo>
                    <a:lnTo>
                      <a:pt x="82" y="1"/>
                    </a:lnTo>
                    <a:lnTo>
                      <a:pt x="87" y="8"/>
                    </a:lnTo>
                    <a:lnTo>
                      <a:pt x="93" y="8"/>
                    </a:lnTo>
                    <a:lnTo>
                      <a:pt x="98" y="0"/>
                    </a:lnTo>
                    <a:lnTo>
                      <a:pt x="109" y="1"/>
                    </a:lnTo>
                    <a:lnTo>
                      <a:pt x="112" y="9"/>
                    </a:lnTo>
                    <a:lnTo>
                      <a:pt x="120" y="12"/>
                    </a:lnTo>
                    <a:lnTo>
                      <a:pt x="126" y="6"/>
                    </a:lnTo>
                    <a:lnTo>
                      <a:pt x="136" y="11"/>
                    </a:lnTo>
                    <a:lnTo>
                      <a:pt x="136" y="18"/>
                    </a:lnTo>
                    <a:lnTo>
                      <a:pt x="143" y="23"/>
                    </a:lnTo>
                    <a:lnTo>
                      <a:pt x="150" y="18"/>
                    </a:lnTo>
                    <a:lnTo>
                      <a:pt x="160" y="26"/>
                    </a:lnTo>
                    <a:lnTo>
                      <a:pt x="157" y="33"/>
                    </a:lnTo>
                    <a:lnTo>
                      <a:pt x="162" y="38"/>
                    </a:lnTo>
                    <a:lnTo>
                      <a:pt x="171" y="36"/>
                    </a:lnTo>
                    <a:lnTo>
                      <a:pt x="176" y="47"/>
                    </a:lnTo>
                    <a:lnTo>
                      <a:pt x="173" y="53"/>
                    </a:lnTo>
                    <a:lnTo>
                      <a:pt x="175" y="58"/>
                    </a:lnTo>
                  </a:path>
                </a:pathLst>
              </a:custGeom>
              <a:noFill/>
              <a:ln w="12700" cap="rnd">
                <a:solidFill>
                  <a:srgbClr val="000000"/>
                </a:solidFill>
                <a:round/>
              </a:ln>
            </p:spPr>
            <p:txBody>
              <a:bodyPr/>
              <a:lstStyle/>
              <a:p>
                <a:endParaRPr lang="zh-CN" altLang="en-US"/>
              </a:p>
            </p:txBody>
          </p:sp>
          <p:sp>
            <p:nvSpPr>
              <p:cNvPr id="74" name="Oval 79"/>
              <p:cNvSpPr>
                <a:spLocks noChangeArrowheads="1"/>
              </p:cNvSpPr>
              <p:nvPr/>
            </p:nvSpPr>
            <p:spPr bwMode="auto">
              <a:xfrm>
                <a:off x="2696" y="3227"/>
                <a:ext cx="147" cy="146"/>
              </a:xfrm>
              <a:prstGeom prst="ellipse">
                <a:avLst/>
              </a:prstGeom>
              <a:solidFill>
                <a:srgbClr val="000000"/>
              </a:solidFill>
              <a:ln w="9525">
                <a:noFill/>
                <a:round/>
              </a:ln>
            </p:spPr>
            <p:txBody>
              <a:bodyPr wrap="none" anchor="ctr"/>
              <a:lstStyle/>
              <a:p>
                <a:endParaRPr lang="zh-CN" altLang="en-US"/>
              </a:p>
            </p:txBody>
          </p:sp>
          <p:sp>
            <p:nvSpPr>
              <p:cNvPr id="75" name="Oval 80"/>
              <p:cNvSpPr>
                <a:spLocks noChangeArrowheads="1"/>
              </p:cNvSpPr>
              <p:nvPr/>
            </p:nvSpPr>
            <p:spPr bwMode="auto">
              <a:xfrm>
                <a:off x="2697" y="3228"/>
                <a:ext cx="143" cy="143"/>
              </a:xfrm>
              <a:prstGeom prst="ellipse">
                <a:avLst/>
              </a:prstGeom>
              <a:solidFill>
                <a:srgbClr val="777C89"/>
              </a:solidFill>
              <a:ln w="9525">
                <a:noFill/>
                <a:round/>
              </a:ln>
            </p:spPr>
            <p:txBody>
              <a:bodyPr wrap="none" anchor="ctr"/>
              <a:lstStyle/>
              <a:p>
                <a:endParaRPr lang="zh-CN" altLang="en-US"/>
              </a:p>
            </p:txBody>
          </p:sp>
          <p:sp>
            <p:nvSpPr>
              <p:cNvPr id="76" name="Freeform 81"/>
              <p:cNvSpPr/>
              <p:nvPr/>
            </p:nvSpPr>
            <p:spPr bwMode="auto">
              <a:xfrm>
                <a:off x="2651" y="3376"/>
                <a:ext cx="132" cy="132"/>
              </a:xfrm>
              <a:custGeom>
                <a:avLst/>
                <a:gdLst>
                  <a:gd name="T0" fmla="*/ 113 w 132"/>
                  <a:gd name="T1" fmla="*/ 111 h 132"/>
                  <a:gd name="T2" fmla="*/ 116 w 132"/>
                  <a:gd name="T3" fmla="*/ 96 h 132"/>
                  <a:gd name="T4" fmla="*/ 127 w 132"/>
                  <a:gd name="T5" fmla="*/ 89 h 132"/>
                  <a:gd name="T6" fmla="*/ 124 w 132"/>
                  <a:gd name="T7" fmla="*/ 74 h 132"/>
                  <a:gd name="T8" fmla="*/ 131 w 132"/>
                  <a:gd name="T9" fmla="*/ 65 h 132"/>
                  <a:gd name="T10" fmla="*/ 124 w 132"/>
                  <a:gd name="T11" fmla="*/ 50 h 132"/>
                  <a:gd name="T12" fmla="*/ 126 w 132"/>
                  <a:gd name="T13" fmla="*/ 38 h 132"/>
                  <a:gd name="T14" fmla="*/ 114 w 132"/>
                  <a:gd name="T15" fmla="*/ 28 h 132"/>
                  <a:gd name="T16" fmla="*/ 111 w 132"/>
                  <a:gd name="T17" fmla="*/ 17 h 132"/>
                  <a:gd name="T18" fmla="*/ 97 w 132"/>
                  <a:gd name="T19" fmla="*/ 14 h 132"/>
                  <a:gd name="T20" fmla="*/ 91 w 132"/>
                  <a:gd name="T21" fmla="*/ 5 h 132"/>
                  <a:gd name="T22" fmla="*/ 75 w 132"/>
                  <a:gd name="T23" fmla="*/ 7 h 132"/>
                  <a:gd name="T24" fmla="*/ 65 w 132"/>
                  <a:gd name="T25" fmla="*/ 0 h 132"/>
                  <a:gd name="T26" fmla="*/ 50 w 132"/>
                  <a:gd name="T27" fmla="*/ 7 h 132"/>
                  <a:gd name="T28" fmla="*/ 40 w 132"/>
                  <a:gd name="T29" fmla="*/ 4 h 132"/>
                  <a:gd name="T30" fmla="*/ 31 w 132"/>
                  <a:gd name="T31" fmla="*/ 16 h 132"/>
                  <a:gd name="T32" fmla="*/ 18 w 132"/>
                  <a:gd name="T33" fmla="*/ 18 h 132"/>
                  <a:gd name="T34" fmla="*/ 14 w 132"/>
                  <a:gd name="T35" fmla="*/ 34 h 132"/>
                  <a:gd name="T36" fmla="*/ 4 w 132"/>
                  <a:gd name="T37" fmla="*/ 40 h 132"/>
                  <a:gd name="T38" fmla="*/ 6 w 132"/>
                  <a:gd name="T39" fmla="*/ 57 h 132"/>
                  <a:gd name="T40" fmla="*/ 0 w 132"/>
                  <a:gd name="T41" fmla="*/ 66 h 132"/>
                  <a:gd name="T42" fmla="*/ 6 w 132"/>
                  <a:gd name="T43" fmla="*/ 78 h 132"/>
                  <a:gd name="T44" fmla="*/ 5 w 132"/>
                  <a:gd name="T45" fmla="*/ 90 h 132"/>
                  <a:gd name="T46" fmla="*/ 17 w 132"/>
                  <a:gd name="T47" fmla="*/ 101 h 132"/>
                  <a:gd name="T48" fmla="*/ 18 w 132"/>
                  <a:gd name="T49" fmla="*/ 113 h 132"/>
                  <a:gd name="T50" fmla="*/ 34 w 132"/>
                  <a:gd name="T51" fmla="*/ 116 h 132"/>
                  <a:gd name="T52" fmla="*/ 40 w 132"/>
                  <a:gd name="T53" fmla="*/ 126 h 132"/>
                  <a:gd name="T54" fmla="*/ 56 w 132"/>
                  <a:gd name="T55" fmla="*/ 124 h 132"/>
                  <a:gd name="T56" fmla="*/ 68 w 132"/>
                  <a:gd name="T57" fmla="*/ 131 h 132"/>
                  <a:gd name="T58" fmla="*/ 80 w 132"/>
                  <a:gd name="T59" fmla="*/ 122 h 132"/>
                  <a:gd name="T60" fmla="*/ 93 w 132"/>
                  <a:gd name="T61" fmla="*/ 125 h 132"/>
                  <a:gd name="T62" fmla="*/ 102 w 132"/>
                  <a:gd name="T63" fmla="*/ 113 h 13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32"/>
                  <a:gd name="T97" fmla="*/ 0 h 132"/>
                  <a:gd name="T98" fmla="*/ 132 w 132"/>
                  <a:gd name="T99" fmla="*/ 132 h 13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32" h="132">
                    <a:moveTo>
                      <a:pt x="106" y="109"/>
                    </a:moveTo>
                    <a:lnTo>
                      <a:pt x="113" y="111"/>
                    </a:lnTo>
                    <a:lnTo>
                      <a:pt x="120" y="103"/>
                    </a:lnTo>
                    <a:lnTo>
                      <a:pt x="116" y="96"/>
                    </a:lnTo>
                    <a:lnTo>
                      <a:pt x="120" y="90"/>
                    </a:lnTo>
                    <a:lnTo>
                      <a:pt x="127" y="89"/>
                    </a:lnTo>
                    <a:lnTo>
                      <a:pt x="130" y="78"/>
                    </a:lnTo>
                    <a:lnTo>
                      <a:pt x="124" y="74"/>
                    </a:lnTo>
                    <a:lnTo>
                      <a:pt x="125" y="67"/>
                    </a:lnTo>
                    <a:lnTo>
                      <a:pt x="131" y="65"/>
                    </a:lnTo>
                    <a:lnTo>
                      <a:pt x="130" y="53"/>
                    </a:lnTo>
                    <a:lnTo>
                      <a:pt x="124" y="50"/>
                    </a:lnTo>
                    <a:lnTo>
                      <a:pt x="122" y="45"/>
                    </a:lnTo>
                    <a:lnTo>
                      <a:pt x="126" y="38"/>
                    </a:lnTo>
                    <a:lnTo>
                      <a:pt x="120" y="27"/>
                    </a:lnTo>
                    <a:lnTo>
                      <a:pt x="114" y="28"/>
                    </a:lnTo>
                    <a:lnTo>
                      <a:pt x="111" y="25"/>
                    </a:lnTo>
                    <a:lnTo>
                      <a:pt x="111" y="17"/>
                    </a:lnTo>
                    <a:lnTo>
                      <a:pt x="104" y="10"/>
                    </a:lnTo>
                    <a:lnTo>
                      <a:pt x="97" y="14"/>
                    </a:lnTo>
                    <a:lnTo>
                      <a:pt x="93" y="11"/>
                    </a:lnTo>
                    <a:lnTo>
                      <a:pt x="91" y="5"/>
                    </a:lnTo>
                    <a:lnTo>
                      <a:pt x="81" y="2"/>
                    </a:lnTo>
                    <a:lnTo>
                      <a:pt x="75" y="7"/>
                    </a:lnTo>
                    <a:lnTo>
                      <a:pt x="68" y="7"/>
                    </a:lnTo>
                    <a:lnTo>
                      <a:pt x="65" y="0"/>
                    </a:lnTo>
                    <a:lnTo>
                      <a:pt x="53" y="0"/>
                    </a:lnTo>
                    <a:lnTo>
                      <a:pt x="50" y="7"/>
                    </a:lnTo>
                    <a:lnTo>
                      <a:pt x="46" y="7"/>
                    </a:lnTo>
                    <a:lnTo>
                      <a:pt x="40" y="4"/>
                    </a:lnTo>
                    <a:lnTo>
                      <a:pt x="29" y="9"/>
                    </a:lnTo>
                    <a:lnTo>
                      <a:pt x="31" y="16"/>
                    </a:lnTo>
                    <a:lnTo>
                      <a:pt x="25" y="19"/>
                    </a:lnTo>
                    <a:lnTo>
                      <a:pt x="18" y="18"/>
                    </a:lnTo>
                    <a:lnTo>
                      <a:pt x="11" y="26"/>
                    </a:lnTo>
                    <a:lnTo>
                      <a:pt x="14" y="34"/>
                    </a:lnTo>
                    <a:lnTo>
                      <a:pt x="12" y="39"/>
                    </a:lnTo>
                    <a:lnTo>
                      <a:pt x="4" y="40"/>
                    </a:lnTo>
                    <a:lnTo>
                      <a:pt x="2" y="51"/>
                    </a:lnTo>
                    <a:lnTo>
                      <a:pt x="6" y="57"/>
                    </a:lnTo>
                    <a:lnTo>
                      <a:pt x="6" y="63"/>
                    </a:lnTo>
                    <a:lnTo>
                      <a:pt x="0" y="66"/>
                    </a:lnTo>
                    <a:lnTo>
                      <a:pt x="2" y="78"/>
                    </a:lnTo>
                    <a:lnTo>
                      <a:pt x="6" y="78"/>
                    </a:lnTo>
                    <a:lnTo>
                      <a:pt x="8" y="86"/>
                    </a:lnTo>
                    <a:lnTo>
                      <a:pt x="5" y="90"/>
                    </a:lnTo>
                    <a:lnTo>
                      <a:pt x="10" y="101"/>
                    </a:lnTo>
                    <a:lnTo>
                      <a:pt x="17" y="101"/>
                    </a:lnTo>
                    <a:lnTo>
                      <a:pt x="21" y="105"/>
                    </a:lnTo>
                    <a:lnTo>
                      <a:pt x="18" y="113"/>
                    </a:lnTo>
                    <a:lnTo>
                      <a:pt x="27" y="119"/>
                    </a:lnTo>
                    <a:lnTo>
                      <a:pt x="34" y="116"/>
                    </a:lnTo>
                    <a:lnTo>
                      <a:pt x="40" y="119"/>
                    </a:lnTo>
                    <a:lnTo>
                      <a:pt x="40" y="126"/>
                    </a:lnTo>
                    <a:lnTo>
                      <a:pt x="51" y="128"/>
                    </a:lnTo>
                    <a:lnTo>
                      <a:pt x="56" y="124"/>
                    </a:lnTo>
                    <a:lnTo>
                      <a:pt x="63" y="124"/>
                    </a:lnTo>
                    <a:lnTo>
                      <a:pt x="68" y="131"/>
                    </a:lnTo>
                    <a:lnTo>
                      <a:pt x="79" y="129"/>
                    </a:lnTo>
                    <a:lnTo>
                      <a:pt x="80" y="122"/>
                    </a:lnTo>
                    <a:lnTo>
                      <a:pt x="87" y="120"/>
                    </a:lnTo>
                    <a:lnTo>
                      <a:pt x="93" y="125"/>
                    </a:lnTo>
                    <a:lnTo>
                      <a:pt x="103" y="119"/>
                    </a:lnTo>
                    <a:lnTo>
                      <a:pt x="102" y="113"/>
                    </a:lnTo>
                    <a:lnTo>
                      <a:pt x="106" y="109"/>
                    </a:lnTo>
                  </a:path>
                </a:pathLst>
              </a:custGeom>
              <a:solidFill>
                <a:srgbClr val="777C89"/>
              </a:solidFill>
              <a:ln w="9525" cap="rnd">
                <a:noFill/>
                <a:round/>
              </a:ln>
            </p:spPr>
            <p:txBody>
              <a:bodyPr/>
              <a:lstStyle/>
              <a:p>
                <a:endParaRPr lang="zh-CN" altLang="en-US"/>
              </a:p>
            </p:txBody>
          </p:sp>
          <p:sp>
            <p:nvSpPr>
              <p:cNvPr id="77" name="Freeform 82"/>
              <p:cNvSpPr/>
              <p:nvPr/>
            </p:nvSpPr>
            <p:spPr bwMode="auto">
              <a:xfrm>
                <a:off x="2650" y="3375"/>
                <a:ext cx="134" cy="135"/>
              </a:xfrm>
              <a:custGeom>
                <a:avLst/>
                <a:gdLst>
                  <a:gd name="T0" fmla="*/ 114 w 134"/>
                  <a:gd name="T1" fmla="*/ 113 h 135"/>
                  <a:gd name="T2" fmla="*/ 118 w 134"/>
                  <a:gd name="T3" fmla="*/ 98 h 135"/>
                  <a:gd name="T4" fmla="*/ 129 w 134"/>
                  <a:gd name="T5" fmla="*/ 91 h 135"/>
                  <a:gd name="T6" fmla="*/ 126 w 134"/>
                  <a:gd name="T7" fmla="*/ 76 h 135"/>
                  <a:gd name="T8" fmla="*/ 133 w 134"/>
                  <a:gd name="T9" fmla="*/ 66 h 135"/>
                  <a:gd name="T10" fmla="*/ 126 w 134"/>
                  <a:gd name="T11" fmla="*/ 51 h 135"/>
                  <a:gd name="T12" fmla="*/ 128 w 134"/>
                  <a:gd name="T13" fmla="*/ 39 h 135"/>
                  <a:gd name="T14" fmla="*/ 116 w 134"/>
                  <a:gd name="T15" fmla="*/ 29 h 135"/>
                  <a:gd name="T16" fmla="*/ 112 w 134"/>
                  <a:gd name="T17" fmla="*/ 18 h 135"/>
                  <a:gd name="T18" fmla="*/ 99 w 134"/>
                  <a:gd name="T19" fmla="*/ 14 h 135"/>
                  <a:gd name="T20" fmla="*/ 92 w 134"/>
                  <a:gd name="T21" fmla="*/ 5 h 135"/>
                  <a:gd name="T22" fmla="*/ 77 w 134"/>
                  <a:gd name="T23" fmla="*/ 7 h 135"/>
                  <a:gd name="T24" fmla="*/ 66 w 134"/>
                  <a:gd name="T25" fmla="*/ 0 h 135"/>
                  <a:gd name="T26" fmla="*/ 51 w 134"/>
                  <a:gd name="T27" fmla="*/ 7 h 135"/>
                  <a:gd name="T28" fmla="*/ 40 w 134"/>
                  <a:gd name="T29" fmla="*/ 4 h 135"/>
                  <a:gd name="T30" fmla="*/ 31 w 134"/>
                  <a:gd name="T31" fmla="*/ 17 h 135"/>
                  <a:gd name="T32" fmla="*/ 18 w 134"/>
                  <a:gd name="T33" fmla="*/ 19 h 135"/>
                  <a:gd name="T34" fmla="*/ 15 w 134"/>
                  <a:gd name="T35" fmla="*/ 35 h 135"/>
                  <a:gd name="T36" fmla="*/ 4 w 134"/>
                  <a:gd name="T37" fmla="*/ 41 h 135"/>
                  <a:gd name="T38" fmla="*/ 6 w 134"/>
                  <a:gd name="T39" fmla="*/ 58 h 135"/>
                  <a:gd name="T40" fmla="*/ 0 w 134"/>
                  <a:gd name="T41" fmla="*/ 67 h 135"/>
                  <a:gd name="T42" fmla="*/ 6 w 134"/>
                  <a:gd name="T43" fmla="*/ 80 h 135"/>
                  <a:gd name="T44" fmla="*/ 5 w 134"/>
                  <a:gd name="T45" fmla="*/ 92 h 135"/>
                  <a:gd name="T46" fmla="*/ 17 w 134"/>
                  <a:gd name="T47" fmla="*/ 103 h 135"/>
                  <a:gd name="T48" fmla="*/ 18 w 134"/>
                  <a:gd name="T49" fmla="*/ 115 h 135"/>
                  <a:gd name="T50" fmla="*/ 34 w 134"/>
                  <a:gd name="T51" fmla="*/ 118 h 135"/>
                  <a:gd name="T52" fmla="*/ 41 w 134"/>
                  <a:gd name="T53" fmla="*/ 128 h 135"/>
                  <a:gd name="T54" fmla="*/ 57 w 134"/>
                  <a:gd name="T55" fmla="*/ 127 h 135"/>
                  <a:gd name="T56" fmla="*/ 69 w 134"/>
                  <a:gd name="T57" fmla="*/ 134 h 135"/>
                  <a:gd name="T58" fmla="*/ 82 w 134"/>
                  <a:gd name="T59" fmla="*/ 125 h 135"/>
                  <a:gd name="T60" fmla="*/ 95 w 134"/>
                  <a:gd name="T61" fmla="*/ 128 h 135"/>
                  <a:gd name="T62" fmla="*/ 104 w 134"/>
                  <a:gd name="T63" fmla="*/ 115 h 13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34"/>
                  <a:gd name="T97" fmla="*/ 0 h 135"/>
                  <a:gd name="T98" fmla="*/ 134 w 134"/>
                  <a:gd name="T99" fmla="*/ 135 h 13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34" h="135">
                    <a:moveTo>
                      <a:pt x="107" y="112"/>
                    </a:moveTo>
                    <a:lnTo>
                      <a:pt x="114" y="113"/>
                    </a:lnTo>
                    <a:lnTo>
                      <a:pt x="122" y="105"/>
                    </a:lnTo>
                    <a:lnTo>
                      <a:pt x="118" y="98"/>
                    </a:lnTo>
                    <a:lnTo>
                      <a:pt x="122" y="92"/>
                    </a:lnTo>
                    <a:lnTo>
                      <a:pt x="129" y="91"/>
                    </a:lnTo>
                    <a:lnTo>
                      <a:pt x="132" y="80"/>
                    </a:lnTo>
                    <a:lnTo>
                      <a:pt x="126" y="76"/>
                    </a:lnTo>
                    <a:lnTo>
                      <a:pt x="127" y="69"/>
                    </a:lnTo>
                    <a:lnTo>
                      <a:pt x="133" y="66"/>
                    </a:lnTo>
                    <a:lnTo>
                      <a:pt x="133" y="55"/>
                    </a:lnTo>
                    <a:lnTo>
                      <a:pt x="126" y="51"/>
                    </a:lnTo>
                    <a:lnTo>
                      <a:pt x="124" y="46"/>
                    </a:lnTo>
                    <a:lnTo>
                      <a:pt x="128" y="39"/>
                    </a:lnTo>
                    <a:lnTo>
                      <a:pt x="122" y="28"/>
                    </a:lnTo>
                    <a:lnTo>
                      <a:pt x="116" y="29"/>
                    </a:lnTo>
                    <a:lnTo>
                      <a:pt x="112" y="26"/>
                    </a:lnTo>
                    <a:lnTo>
                      <a:pt x="112" y="18"/>
                    </a:lnTo>
                    <a:lnTo>
                      <a:pt x="106" y="11"/>
                    </a:lnTo>
                    <a:lnTo>
                      <a:pt x="99" y="14"/>
                    </a:lnTo>
                    <a:lnTo>
                      <a:pt x="94" y="12"/>
                    </a:lnTo>
                    <a:lnTo>
                      <a:pt x="92" y="5"/>
                    </a:lnTo>
                    <a:lnTo>
                      <a:pt x="82" y="2"/>
                    </a:lnTo>
                    <a:lnTo>
                      <a:pt x="77" y="7"/>
                    </a:lnTo>
                    <a:lnTo>
                      <a:pt x="69" y="7"/>
                    </a:lnTo>
                    <a:lnTo>
                      <a:pt x="66" y="0"/>
                    </a:lnTo>
                    <a:lnTo>
                      <a:pt x="54" y="0"/>
                    </a:lnTo>
                    <a:lnTo>
                      <a:pt x="51" y="7"/>
                    </a:lnTo>
                    <a:lnTo>
                      <a:pt x="47" y="8"/>
                    </a:lnTo>
                    <a:lnTo>
                      <a:pt x="40" y="4"/>
                    </a:lnTo>
                    <a:lnTo>
                      <a:pt x="30" y="10"/>
                    </a:lnTo>
                    <a:lnTo>
                      <a:pt x="31" y="17"/>
                    </a:lnTo>
                    <a:lnTo>
                      <a:pt x="26" y="20"/>
                    </a:lnTo>
                    <a:lnTo>
                      <a:pt x="18" y="19"/>
                    </a:lnTo>
                    <a:lnTo>
                      <a:pt x="12" y="27"/>
                    </a:lnTo>
                    <a:lnTo>
                      <a:pt x="15" y="35"/>
                    </a:lnTo>
                    <a:lnTo>
                      <a:pt x="12" y="40"/>
                    </a:lnTo>
                    <a:lnTo>
                      <a:pt x="4" y="41"/>
                    </a:lnTo>
                    <a:lnTo>
                      <a:pt x="2" y="52"/>
                    </a:lnTo>
                    <a:lnTo>
                      <a:pt x="6" y="58"/>
                    </a:lnTo>
                    <a:lnTo>
                      <a:pt x="6" y="65"/>
                    </a:lnTo>
                    <a:lnTo>
                      <a:pt x="0" y="67"/>
                    </a:lnTo>
                    <a:lnTo>
                      <a:pt x="2" y="79"/>
                    </a:lnTo>
                    <a:lnTo>
                      <a:pt x="6" y="80"/>
                    </a:lnTo>
                    <a:lnTo>
                      <a:pt x="9" y="87"/>
                    </a:lnTo>
                    <a:lnTo>
                      <a:pt x="5" y="92"/>
                    </a:lnTo>
                    <a:lnTo>
                      <a:pt x="10" y="103"/>
                    </a:lnTo>
                    <a:lnTo>
                      <a:pt x="17" y="103"/>
                    </a:lnTo>
                    <a:lnTo>
                      <a:pt x="22" y="108"/>
                    </a:lnTo>
                    <a:lnTo>
                      <a:pt x="18" y="115"/>
                    </a:lnTo>
                    <a:lnTo>
                      <a:pt x="27" y="121"/>
                    </a:lnTo>
                    <a:lnTo>
                      <a:pt x="34" y="118"/>
                    </a:lnTo>
                    <a:lnTo>
                      <a:pt x="40" y="121"/>
                    </a:lnTo>
                    <a:lnTo>
                      <a:pt x="41" y="128"/>
                    </a:lnTo>
                    <a:lnTo>
                      <a:pt x="52" y="131"/>
                    </a:lnTo>
                    <a:lnTo>
                      <a:pt x="57" y="127"/>
                    </a:lnTo>
                    <a:lnTo>
                      <a:pt x="64" y="127"/>
                    </a:lnTo>
                    <a:lnTo>
                      <a:pt x="69" y="134"/>
                    </a:lnTo>
                    <a:lnTo>
                      <a:pt x="80" y="132"/>
                    </a:lnTo>
                    <a:lnTo>
                      <a:pt x="82" y="125"/>
                    </a:lnTo>
                    <a:lnTo>
                      <a:pt x="89" y="123"/>
                    </a:lnTo>
                    <a:lnTo>
                      <a:pt x="95" y="128"/>
                    </a:lnTo>
                    <a:lnTo>
                      <a:pt x="105" y="122"/>
                    </a:lnTo>
                    <a:lnTo>
                      <a:pt x="104" y="115"/>
                    </a:lnTo>
                    <a:lnTo>
                      <a:pt x="107" y="112"/>
                    </a:lnTo>
                  </a:path>
                </a:pathLst>
              </a:custGeom>
              <a:noFill/>
              <a:ln w="12700" cap="rnd">
                <a:solidFill>
                  <a:srgbClr val="000000"/>
                </a:solidFill>
                <a:round/>
              </a:ln>
            </p:spPr>
            <p:txBody>
              <a:bodyPr/>
              <a:lstStyle/>
              <a:p>
                <a:endParaRPr lang="zh-CN" altLang="en-US"/>
              </a:p>
            </p:txBody>
          </p:sp>
          <p:sp useBgFill="1">
            <p:nvSpPr>
              <p:cNvPr id="78" name="Arc 83"/>
              <p:cNvSpPr/>
              <p:nvPr/>
            </p:nvSpPr>
            <p:spPr bwMode="auto">
              <a:xfrm>
                <a:off x="2727" y="3412"/>
                <a:ext cx="36" cy="51"/>
              </a:xfrm>
              <a:custGeom>
                <a:avLst/>
                <a:gdLst>
                  <a:gd name="T0" fmla="*/ 0 w 21600"/>
                  <a:gd name="T1" fmla="*/ 0 h 30364"/>
                  <a:gd name="T2" fmla="*/ 0 w 21600"/>
                  <a:gd name="T3" fmla="*/ 0 h 30364"/>
                  <a:gd name="T4" fmla="*/ 0 w 21600"/>
                  <a:gd name="T5" fmla="*/ 0 h 30364"/>
                  <a:gd name="T6" fmla="*/ 0 60000 65536"/>
                  <a:gd name="T7" fmla="*/ 0 60000 65536"/>
                  <a:gd name="T8" fmla="*/ 0 60000 65536"/>
                  <a:gd name="T9" fmla="*/ 0 w 21600"/>
                  <a:gd name="T10" fmla="*/ 0 h 30364"/>
                  <a:gd name="T11" fmla="*/ 21600 w 21600"/>
                  <a:gd name="T12" fmla="*/ 30364 h 30364"/>
                </a:gdLst>
                <a:ahLst/>
                <a:cxnLst>
                  <a:cxn ang="T6">
                    <a:pos x="T0" y="T1"/>
                  </a:cxn>
                  <a:cxn ang="T7">
                    <a:pos x="T2" y="T3"/>
                  </a:cxn>
                  <a:cxn ang="T8">
                    <a:pos x="T4" y="T5"/>
                  </a:cxn>
                </a:cxnLst>
                <a:rect l="T9" t="T10" r="T11" b="T12"/>
                <a:pathLst>
                  <a:path w="21600" h="30364" fill="none" extrusionOk="0">
                    <a:moveTo>
                      <a:pt x="12387" y="-1"/>
                    </a:moveTo>
                    <a:cubicBezTo>
                      <a:pt x="18161" y="4041"/>
                      <a:pt x="21600" y="10646"/>
                      <a:pt x="21600" y="17695"/>
                    </a:cubicBezTo>
                    <a:cubicBezTo>
                      <a:pt x="21600" y="22244"/>
                      <a:pt x="20163" y="26678"/>
                      <a:pt x="17494" y="30363"/>
                    </a:cubicBezTo>
                  </a:path>
                  <a:path w="21600" h="30364" stroke="0" extrusionOk="0">
                    <a:moveTo>
                      <a:pt x="12387" y="-1"/>
                    </a:moveTo>
                    <a:cubicBezTo>
                      <a:pt x="18161" y="4041"/>
                      <a:pt x="21600" y="10646"/>
                      <a:pt x="21600" y="17695"/>
                    </a:cubicBezTo>
                    <a:cubicBezTo>
                      <a:pt x="21600" y="22244"/>
                      <a:pt x="20163" y="26678"/>
                      <a:pt x="17494" y="30363"/>
                    </a:cubicBezTo>
                    <a:lnTo>
                      <a:pt x="0" y="17695"/>
                    </a:lnTo>
                    <a:close/>
                  </a:path>
                </a:pathLst>
              </a:custGeom>
              <a:ln w="9525" cap="rnd">
                <a:noFill/>
                <a:round/>
              </a:ln>
            </p:spPr>
            <p:txBody>
              <a:bodyPr wrap="none" anchor="ctr"/>
              <a:lstStyle/>
              <a:p>
                <a:endParaRPr lang="zh-CN" altLang="en-US"/>
              </a:p>
            </p:txBody>
          </p:sp>
          <p:sp useBgFill="1">
            <p:nvSpPr>
              <p:cNvPr id="79" name="Arc 84"/>
              <p:cNvSpPr/>
              <p:nvPr/>
            </p:nvSpPr>
            <p:spPr bwMode="auto">
              <a:xfrm>
                <a:off x="2687" y="3396"/>
                <a:ext cx="50" cy="37"/>
              </a:xfrm>
              <a:custGeom>
                <a:avLst/>
                <a:gdLst>
                  <a:gd name="T0" fmla="*/ 0 w 29325"/>
                  <a:gd name="T1" fmla="*/ 0 h 21600"/>
                  <a:gd name="T2" fmla="*/ 0 w 29325"/>
                  <a:gd name="T3" fmla="*/ 0 h 21600"/>
                  <a:gd name="T4" fmla="*/ 0 w 29325"/>
                  <a:gd name="T5" fmla="*/ 0 h 21600"/>
                  <a:gd name="T6" fmla="*/ 0 60000 65536"/>
                  <a:gd name="T7" fmla="*/ 0 60000 65536"/>
                  <a:gd name="T8" fmla="*/ 0 60000 65536"/>
                  <a:gd name="T9" fmla="*/ 0 w 29325"/>
                  <a:gd name="T10" fmla="*/ 0 h 21600"/>
                  <a:gd name="T11" fmla="*/ 29325 w 29325"/>
                  <a:gd name="T12" fmla="*/ 21600 h 21600"/>
                </a:gdLst>
                <a:ahLst/>
                <a:cxnLst>
                  <a:cxn ang="T6">
                    <a:pos x="T0" y="T1"/>
                  </a:cxn>
                  <a:cxn ang="T7">
                    <a:pos x="T2" y="T3"/>
                  </a:cxn>
                  <a:cxn ang="T8">
                    <a:pos x="T4" y="T5"/>
                  </a:cxn>
                </a:cxnLst>
                <a:rect l="T9" t="T10" r="T11" b="T12"/>
                <a:pathLst>
                  <a:path w="29325" h="21600" fill="none" extrusionOk="0">
                    <a:moveTo>
                      <a:pt x="0" y="9099"/>
                    </a:moveTo>
                    <a:cubicBezTo>
                      <a:pt x="4050" y="3391"/>
                      <a:pt x="10615" y="-1"/>
                      <a:pt x="17615" y="0"/>
                    </a:cubicBezTo>
                    <a:cubicBezTo>
                      <a:pt x="21768" y="0"/>
                      <a:pt x="25834" y="1197"/>
                      <a:pt x="29325" y="3449"/>
                    </a:cubicBezTo>
                  </a:path>
                  <a:path w="29325" h="21600" stroke="0" extrusionOk="0">
                    <a:moveTo>
                      <a:pt x="0" y="9099"/>
                    </a:moveTo>
                    <a:cubicBezTo>
                      <a:pt x="4050" y="3391"/>
                      <a:pt x="10615" y="-1"/>
                      <a:pt x="17615" y="0"/>
                    </a:cubicBezTo>
                    <a:cubicBezTo>
                      <a:pt x="21768" y="0"/>
                      <a:pt x="25834" y="1197"/>
                      <a:pt x="29325" y="3449"/>
                    </a:cubicBezTo>
                    <a:lnTo>
                      <a:pt x="17615" y="21600"/>
                    </a:lnTo>
                    <a:close/>
                  </a:path>
                </a:pathLst>
              </a:custGeom>
              <a:ln w="9525" cap="rnd">
                <a:noFill/>
                <a:round/>
              </a:ln>
            </p:spPr>
            <p:txBody>
              <a:bodyPr wrap="none" anchor="ctr"/>
              <a:lstStyle/>
              <a:p>
                <a:endParaRPr lang="zh-CN" altLang="en-US"/>
              </a:p>
            </p:txBody>
          </p:sp>
          <p:sp useBgFill="1">
            <p:nvSpPr>
              <p:cNvPr id="80" name="Arc 85"/>
              <p:cNvSpPr/>
              <p:nvPr/>
            </p:nvSpPr>
            <p:spPr bwMode="auto">
              <a:xfrm>
                <a:off x="2673" y="3421"/>
                <a:ext cx="36" cy="50"/>
              </a:xfrm>
              <a:custGeom>
                <a:avLst/>
                <a:gdLst>
                  <a:gd name="T0" fmla="*/ 0 w 21600"/>
                  <a:gd name="T1" fmla="*/ 0 h 29982"/>
                  <a:gd name="T2" fmla="*/ 0 w 21600"/>
                  <a:gd name="T3" fmla="*/ 0 h 29982"/>
                  <a:gd name="T4" fmla="*/ 0 w 21600"/>
                  <a:gd name="T5" fmla="*/ 0 h 29982"/>
                  <a:gd name="T6" fmla="*/ 0 60000 65536"/>
                  <a:gd name="T7" fmla="*/ 0 60000 65536"/>
                  <a:gd name="T8" fmla="*/ 0 60000 65536"/>
                  <a:gd name="T9" fmla="*/ 0 w 21600"/>
                  <a:gd name="T10" fmla="*/ 0 h 29982"/>
                  <a:gd name="T11" fmla="*/ 21600 w 21600"/>
                  <a:gd name="T12" fmla="*/ 29982 h 29982"/>
                </a:gdLst>
                <a:ahLst/>
                <a:cxnLst>
                  <a:cxn ang="T6">
                    <a:pos x="T0" y="T1"/>
                  </a:cxn>
                  <a:cxn ang="T7">
                    <a:pos x="T2" y="T3"/>
                  </a:cxn>
                  <a:cxn ang="T8">
                    <a:pos x="T4" y="T5"/>
                  </a:cxn>
                </a:cxnLst>
                <a:rect l="T9" t="T10" r="T11" b="T12"/>
                <a:pathLst>
                  <a:path w="21600" h="29982" fill="none" extrusionOk="0">
                    <a:moveTo>
                      <a:pt x="8545" y="29981"/>
                    </a:moveTo>
                    <a:cubicBezTo>
                      <a:pt x="3162" y="25897"/>
                      <a:pt x="0" y="19530"/>
                      <a:pt x="0" y="12773"/>
                    </a:cubicBezTo>
                    <a:cubicBezTo>
                      <a:pt x="-1" y="8178"/>
                      <a:pt x="1464" y="3704"/>
                      <a:pt x="4181" y="-1"/>
                    </a:cubicBezTo>
                  </a:path>
                  <a:path w="21600" h="29982" stroke="0" extrusionOk="0">
                    <a:moveTo>
                      <a:pt x="8545" y="29981"/>
                    </a:moveTo>
                    <a:cubicBezTo>
                      <a:pt x="3162" y="25897"/>
                      <a:pt x="0" y="19530"/>
                      <a:pt x="0" y="12773"/>
                    </a:cubicBezTo>
                    <a:cubicBezTo>
                      <a:pt x="-1" y="8178"/>
                      <a:pt x="1464" y="3704"/>
                      <a:pt x="4181" y="-1"/>
                    </a:cubicBezTo>
                    <a:lnTo>
                      <a:pt x="21600" y="12773"/>
                    </a:lnTo>
                    <a:close/>
                  </a:path>
                </a:pathLst>
              </a:custGeom>
              <a:ln w="9525" cap="rnd">
                <a:noFill/>
                <a:round/>
              </a:ln>
            </p:spPr>
            <p:txBody>
              <a:bodyPr wrap="none" anchor="ctr"/>
              <a:lstStyle/>
              <a:p>
                <a:endParaRPr lang="zh-CN" altLang="en-US"/>
              </a:p>
            </p:txBody>
          </p:sp>
          <p:sp useBgFill="1">
            <p:nvSpPr>
              <p:cNvPr id="81" name="Arc 86"/>
              <p:cNvSpPr/>
              <p:nvPr/>
            </p:nvSpPr>
            <p:spPr bwMode="auto">
              <a:xfrm>
                <a:off x="2694" y="3449"/>
                <a:ext cx="52" cy="37"/>
              </a:xfrm>
              <a:custGeom>
                <a:avLst/>
                <a:gdLst>
                  <a:gd name="T0" fmla="*/ 0 w 30836"/>
                  <a:gd name="T1" fmla="*/ 0 h 21600"/>
                  <a:gd name="T2" fmla="*/ 0 w 30836"/>
                  <a:gd name="T3" fmla="*/ 0 h 21600"/>
                  <a:gd name="T4" fmla="*/ 0 w 30836"/>
                  <a:gd name="T5" fmla="*/ 0 h 21600"/>
                  <a:gd name="T6" fmla="*/ 0 60000 65536"/>
                  <a:gd name="T7" fmla="*/ 0 60000 65536"/>
                  <a:gd name="T8" fmla="*/ 0 60000 65536"/>
                  <a:gd name="T9" fmla="*/ 0 w 30836"/>
                  <a:gd name="T10" fmla="*/ 0 h 21600"/>
                  <a:gd name="T11" fmla="*/ 30836 w 30836"/>
                  <a:gd name="T12" fmla="*/ 21600 h 21600"/>
                </a:gdLst>
                <a:ahLst/>
                <a:cxnLst>
                  <a:cxn ang="T6">
                    <a:pos x="T0" y="T1"/>
                  </a:cxn>
                  <a:cxn ang="T7">
                    <a:pos x="T2" y="T3"/>
                  </a:cxn>
                  <a:cxn ang="T8">
                    <a:pos x="T4" y="T5"/>
                  </a:cxn>
                </a:cxnLst>
                <a:rect l="T9" t="T10" r="T11" b="T12"/>
                <a:pathLst>
                  <a:path w="30836" h="21600" fill="none" extrusionOk="0">
                    <a:moveTo>
                      <a:pt x="30836" y="12263"/>
                    </a:moveTo>
                    <a:cubicBezTo>
                      <a:pt x="26804" y="18109"/>
                      <a:pt x="20156" y="21599"/>
                      <a:pt x="13055" y="21600"/>
                    </a:cubicBezTo>
                    <a:cubicBezTo>
                      <a:pt x="8340" y="21600"/>
                      <a:pt x="3756" y="20057"/>
                      <a:pt x="0" y="17208"/>
                    </a:cubicBezTo>
                  </a:path>
                  <a:path w="30836" h="21600" stroke="0" extrusionOk="0">
                    <a:moveTo>
                      <a:pt x="30836" y="12263"/>
                    </a:moveTo>
                    <a:cubicBezTo>
                      <a:pt x="26804" y="18109"/>
                      <a:pt x="20156" y="21599"/>
                      <a:pt x="13055" y="21600"/>
                    </a:cubicBezTo>
                    <a:cubicBezTo>
                      <a:pt x="8340" y="21600"/>
                      <a:pt x="3756" y="20057"/>
                      <a:pt x="0" y="17208"/>
                    </a:cubicBezTo>
                    <a:lnTo>
                      <a:pt x="13055" y="0"/>
                    </a:lnTo>
                    <a:close/>
                  </a:path>
                </a:pathLst>
              </a:custGeom>
              <a:ln w="9525" cap="rnd">
                <a:noFill/>
                <a:round/>
              </a:ln>
            </p:spPr>
            <p:txBody>
              <a:bodyPr wrap="none" anchor="ctr"/>
              <a:lstStyle/>
              <a:p>
                <a:endParaRPr lang="zh-CN" altLang="en-US"/>
              </a:p>
            </p:txBody>
          </p:sp>
          <p:sp>
            <p:nvSpPr>
              <p:cNvPr id="82" name="Arc 87"/>
              <p:cNvSpPr/>
              <p:nvPr/>
            </p:nvSpPr>
            <p:spPr bwMode="auto">
              <a:xfrm>
                <a:off x="2865" y="3483"/>
                <a:ext cx="8" cy="9"/>
              </a:xfrm>
              <a:custGeom>
                <a:avLst/>
                <a:gdLst>
                  <a:gd name="T0" fmla="*/ 0 w 21600"/>
                  <a:gd name="T1" fmla="*/ 0 h 23272"/>
                  <a:gd name="T2" fmla="*/ 0 w 21600"/>
                  <a:gd name="T3" fmla="*/ 0 h 23272"/>
                  <a:gd name="T4" fmla="*/ 0 w 21600"/>
                  <a:gd name="T5" fmla="*/ 0 h 23272"/>
                  <a:gd name="T6" fmla="*/ 0 60000 65536"/>
                  <a:gd name="T7" fmla="*/ 0 60000 65536"/>
                  <a:gd name="T8" fmla="*/ 0 60000 65536"/>
                  <a:gd name="T9" fmla="*/ 0 w 21600"/>
                  <a:gd name="T10" fmla="*/ 0 h 23272"/>
                  <a:gd name="T11" fmla="*/ 21600 w 21600"/>
                  <a:gd name="T12" fmla="*/ 23272 h 23272"/>
                </a:gdLst>
                <a:ahLst/>
                <a:cxnLst>
                  <a:cxn ang="T6">
                    <a:pos x="T0" y="T1"/>
                  </a:cxn>
                  <a:cxn ang="T7">
                    <a:pos x="T2" y="T3"/>
                  </a:cxn>
                  <a:cxn ang="T8">
                    <a:pos x="T4" y="T5"/>
                  </a:cxn>
                </a:cxnLst>
                <a:rect l="T9" t="T10" r="T11" b="T12"/>
                <a:pathLst>
                  <a:path w="21600" h="23272" fill="none" extrusionOk="0">
                    <a:moveTo>
                      <a:pt x="2846" y="23271"/>
                    </a:moveTo>
                    <a:cubicBezTo>
                      <a:pt x="981" y="20008"/>
                      <a:pt x="0" y="16314"/>
                      <a:pt x="0" y="12555"/>
                    </a:cubicBezTo>
                    <a:cubicBezTo>
                      <a:pt x="-1" y="8053"/>
                      <a:pt x="1406" y="3663"/>
                      <a:pt x="4023" y="0"/>
                    </a:cubicBezTo>
                  </a:path>
                  <a:path w="21600" h="23272" stroke="0" extrusionOk="0">
                    <a:moveTo>
                      <a:pt x="2846" y="23271"/>
                    </a:moveTo>
                    <a:cubicBezTo>
                      <a:pt x="981" y="20008"/>
                      <a:pt x="0" y="16314"/>
                      <a:pt x="0" y="12555"/>
                    </a:cubicBezTo>
                    <a:cubicBezTo>
                      <a:pt x="-1" y="8053"/>
                      <a:pt x="1406" y="3663"/>
                      <a:pt x="4023" y="0"/>
                    </a:cubicBezTo>
                    <a:lnTo>
                      <a:pt x="21600" y="12555"/>
                    </a:lnTo>
                    <a:close/>
                  </a:path>
                </a:pathLst>
              </a:custGeom>
              <a:solidFill>
                <a:srgbClr val="777C89"/>
              </a:solidFill>
              <a:ln w="9525" cap="rnd">
                <a:noFill/>
                <a:round/>
              </a:ln>
            </p:spPr>
            <p:txBody>
              <a:bodyPr wrap="none" anchor="ctr"/>
              <a:lstStyle/>
              <a:p>
                <a:endParaRPr lang="zh-CN" altLang="en-US"/>
              </a:p>
            </p:txBody>
          </p:sp>
          <p:sp>
            <p:nvSpPr>
              <p:cNvPr id="83" name="Arc 88"/>
              <p:cNvSpPr/>
              <p:nvPr/>
            </p:nvSpPr>
            <p:spPr bwMode="auto">
              <a:xfrm>
                <a:off x="2867" y="3484"/>
                <a:ext cx="8" cy="9"/>
              </a:xfrm>
              <a:custGeom>
                <a:avLst/>
                <a:gdLst>
                  <a:gd name="T0" fmla="*/ 0 w 21600"/>
                  <a:gd name="T1" fmla="*/ 0 h 23272"/>
                  <a:gd name="T2" fmla="*/ 0 w 21600"/>
                  <a:gd name="T3" fmla="*/ 0 h 23272"/>
                  <a:gd name="T4" fmla="*/ 0 w 21600"/>
                  <a:gd name="T5" fmla="*/ 0 h 23272"/>
                  <a:gd name="T6" fmla="*/ 0 60000 65536"/>
                  <a:gd name="T7" fmla="*/ 0 60000 65536"/>
                  <a:gd name="T8" fmla="*/ 0 60000 65536"/>
                  <a:gd name="T9" fmla="*/ 0 w 21600"/>
                  <a:gd name="T10" fmla="*/ 0 h 23272"/>
                  <a:gd name="T11" fmla="*/ 21600 w 21600"/>
                  <a:gd name="T12" fmla="*/ 23272 h 23272"/>
                </a:gdLst>
                <a:ahLst/>
                <a:cxnLst>
                  <a:cxn ang="T6">
                    <a:pos x="T0" y="T1"/>
                  </a:cxn>
                  <a:cxn ang="T7">
                    <a:pos x="T2" y="T3"/>
                  </a:cxn>
                  <a:cxn ang="T8">
                    <a:pos x="T4" y="T5"/>
                  </a:cxn>
                </a:cxnLst>
                <a:rect l="T9" t="T10" r="T11" b="T12"/>
                <a:pathLst>
                  <a:path w="21600" h="23272" fill="none" extrusionOk="0">
                    <a:moveTo>
                      <a:pt x="2846" y="23271"/>
                    </a:moveTo>
                    <a:cubicBezTo>
                      <a:pt x="981" y="20008"/>
                      <a:pt x="0" y="16314"/>
                      <a:pt x="0" y="12555"/>
                    </a:cubicBezTo>
                    <a:cubicBezTo>
                      <a:pt x="-1" y="8053"/>
                      <a:pt x="1406" y="3663"/>
                      <a:pt x="4023" y="0"/>
                    </a:cubicBezTo>
                  </a:path>
                  <a:path w="21600" h="23272" stroke="0" extrusionOk="0">
                    <a:moveTo>
                      <a:pt x="2846" y="23271"/>
                    </a:moveTo>
                    <a:cubicBezTo>
                      <a:pt x="981" y="20008"/>
                      <a:pt x="0" y="16314"/>
                      <a:pt x="0" y="12555"/>
                    </a:cubicBezTo>
                    <a:cubicBezTo>
                      <a:pt x="-1" y="8053"/>
                      <a:pt x="1406" y="3663"/>
                      <a:pt x="4023" y="0"/>
                    </a:cubicBezTo>
                    <a:lnTo>
                      <a:pt x="21600" y="12555"/>
                    </a:lnTo>
                    <a:close/>
                  </a:path>
                </a:pathLst>
              </a:custGeom>
              <a:solidFill>
                <a:srgbClr val="000000"/>
              </a:solidFill>
              <a:ln w="9525" cap="rnd">
                <a:noFill/>
                <a:round/>
              </a:ln>
            </p:spPr>
            <p:txBody>
              <a:bodyPr wrap="none" anchor="ctr"/>
              <a:lstStyle/>
              <a:p>
                <a:endParaRPr lang="zh-CN" altLang="en-US"/>
              </a:p>
            </p:txBody>
          </p:sp>
          <p:sp>
            <p:nvSpPr>
              <p:cNvPr id="84" name="Arc 89"/>
              <p:cNvSpPr/>
              <p:nvPr/>
            </p:nvSpPr>
            <p:spPr bwMode="auto">
              <a:xfrm>
                <a:off x="2832" y="3429"/>
                <a:ext cx="12" cy="12"/>
              </a:xfrm>
              <a:custGeom>
                <a:avLst/>
                <a:gdLst>
                  <a:gd name="T0" fmla="*/ 0 w 21600"/>
                  <a:gd name="T1" fmla="*/ 0 h 23305"/>
                  <a:gd name="T2" fmla="*/ 0 w 21600"/>
                  <a:gd name="T3" fmla="*/ 0 h 23305"/>
                  <a:gd name="T4" fmla="*/ 0 w 21600"/>
                  <a:gd name="T5" fmla="*/ 0 h 23305"/>
                  <a:gd name="T6" fmla="*/ 0 60000 65536"/>
                  <a:gd name="T7" fmla="*/ 0 60000 65536"/>
                  <a:gd name="T8" fmla="*/ 0 60000 65536"/>
                  <a:gd name="T9" fmla="*/ 0 w 21600"/>
                  <a:gd name="T10" fmla="*/ 0 h 23305"/>
                  <a:gd name="T11" fmla="*/ 21600 w 21600"/>
                  <a:gd name="T12" fmla="*/ 23305 h 23305"/>
                </a:gdLst>
                <a:ahLst/>
                <a:cxnLst>
                  <a:cxn ang="T6">
                    <a:pos x="T0" y="T1"/>
                  </a:cxn>
                  <a:cxn ang="T7">
                    <a:pos x="T2" y="T3"/>
                  </a:cxn>
                  <a:cxn ang="T8">
                    <a:pos x="T4" y="T5"/>
                  </a:cxn>
                </a:cxnLst>
                <a:rect l="T9" t="T10" r="T11" b="T12"/>
                <a:pathLst>
                  <a:path w="21600" h="23305" fill="none" extrusionOk="0">
                    <a:moveTo>
                      <a:pt x="19643" y="23305"/>
                    </a:moveTo>
                    <a:cubicBezTo>
                      <a:pt x="8518" y="22293"/>
                      <a:pt x="0" y="12965"/>
                      <a:pt x="0" y="1794"/>
                    </a:cubicBezTo>
                    <a:cubicBezTo>
                      <a:pt x="-1" y="1195"/>
                      <a:pt x="24" y="596"/>
                      <a:pt x="74" y="-1"/>
                    </a:cubicBezTo>
                  </a:path>
                  <a:path w="21600" h="23305" stroke="0" extrusionOk="0">
                    <a:moveTo>
                      <a:pt x="19643" y="23305"/>
                    </a:moveTo>
                    <a:cubicBezTo>
                      <a:pt x="8518" y="22293"/>
                      <a:pt x="0" y="12965"/>
                      <a:pt x="0" y="1794"/>
                    </a:cubicBezTo>
                    <a:cubicBezTo>
                      <a:pt x="-1" y="1195"/>
                      <a:pt x="24" y="596"/>
                      <a:pt x="74" y="-1"/>
                    </a:cubicBezTo>
                    <a:lnTo>
                      <a:pt x="21600" y="1794"/>
                    </a:lnTo>
                    <a:close/>
                  </a:path>
                </a:pathLst>
              </a:custGeom>
              <a:solidFill>
                <a:srgbClr val="777C89"/>
              </a:solidFill>
              <a:ln w="9525" cap="rnd">
                <a:noFill/>
                <a:round/>
              </a:ln>
            </p:spPr>
            <p:txBody>
              <a:bodyPr wrap="none" anchor="ctr"/>
              <a:lstStyle/>
              <a:p>
                <a:endParaRPr lang="zh-CN" altLang="en-US"/>
              </a:p>
            </p:txBody>
          </p:sp>
          <p:sp>
            <p:nvSpPr>
              <p:cNvPr id="85" name="Arc 90"/>
              <p:cNvSpPr/>
              <p:nvPr/>
            </p:nvSpPr>
            <p:spPr bwMode="auto">
              <a:xfrm>
                <a:off x="2840" y="3429"/>
                <a:ext cx="8" cy="8"/>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solidFill>
                <a:srgbClr val="000000"/>
              </a:solidFill>
              <a:ln w="9525" cap="rnd">
                <a:noFill/>
                <a:round/>
              </a:ln>
            </p:spPr>
            <p:txBody>
              <a:bodyPr wrap="none" anchor="ctr"/>
              <a:lstStyle/>
              <a:p>
                <a:endParaRPr lang="zh-CN" altLang="en-US"/>
              </a:p>
            </p:txBody>
          </p:sp>
          <p:sp>
            <p:nvSpPr>
              <p:cNvPr id="86" name="Arc 91"/>
              <p:cNvSpPr/>
              <p:nvPr/>
            </p:nvSpPr>
            <p:spPr bwMode="auto">
              <a:xfrm>
                <a:off x="2973" y="3427"/>
                <a:ext cx="8" cy="8"/>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solidFill>
                <a:srgbClr val="000000"/>
              </a:solidFill>
              <a:ln w="9525" cap="rnd">
                <a:noFill/>
                <a:round/>
              </a:ln>
            </p:spPr>
            <p:txBody>
              <a:bodyPr wrap="none" anchor="ctr"/>
              <a:lstStyle/>
              <a:p>
                <a:endParaRPr lang="zh-CN" altLang="en-US"/>
              </a:p>
            </p:txBody>
          </p:sp>
          <p:sp>
            <p:nvSpPr>
              <p:cNvPr id="87" name="Arc 92"/>
              <p:cNvSpPr/>
              <p:nvPr/>
            </p:nvSpPr>
            <p:spPr bwMode="auto">
              <a:xfrm>
                <a:off x="2947" y="3372"/>
                <a:ext cx="8" cy="10"/>
              </a:xfrm>
              <a:custGeom>
                <a:avLst/>
                <a:gdLst>
                  <a:gd name="T0" fmla="*/ 0 w 21600"/>
                  <a:gd name="T1" fmla="*/ 0 h 25810"/>
                  <a:gd name="T2" fmla="*/ 0 w 21600"/>
                  <a:gd name="T3" fmla="*/ 0 h 25810"/>
                  <a:gd name="T4" fmla="*/ 0 w 21600"/>
                  <a:gd name="T5" fmla="*/ 0 h 25810"/>
                  <a:gd name="T6" fmla="*/ 0 60000 65536"/>
                  <a:gd name="T7" fmla="*/ 0 60000 65536"/>
                  <a:gd name="T8" fmla="*/ 0 60000 65536"/>
                  <a:gd name="T9" fmla="*/ 0 w 21600"/>
                  <a:gd name="T10" fmla="*/ 0 h 25810"/>
                  <a:gd name="T11" fmla="*/ 21600 w 21600"/>
                  <a:gd name="T12" fmla="*/ 25810 h 25810"/>
                </a:gdLst>
                <a:ahLst/>
                <a:cxnLst>
                  <a:cxn ang="T6">
                    <a:pos x="T0" y="T1"/>
                  </a:cxn>
                  <a:cxn ang="T7">
                    <a:pos x="T2" y="T3"/>
                  </a:cxn>
                  <a:cxn ang="T8">
                    <a:pos x="T4" y="T5"/>
                  </a:cxn>
                </a:cxnLst>
                <a:rect l="T9" t="T10" r="T11" b="T12"/>
                <a:pathLst>
                  <a:path w="21600" h="25810" fill="none" extrusionOk="0">
                    <a:moveTo>
                      <a:pt x="16593" y="0"/>
                    </a:moveTo>
                    <a:cubicBezTo>
                      <a:pt x="19828" y="3882"/>
                      <a:pt x="21600" y="8775"/>
                      <a:pt x="21600" y="13828"/>
                    </a:cubicBezTo>
                    <a:cubicBezTo>
                      <a:pt x="21600" y="18092"/>
                      <a:pt x="20337" y="22261"/>
                      <a:pt x="17971" y="25809"/>
                    </a:cubicBezTo>
                  </a:path>
                  <a:path w="21600" h="25810" stroke="0" extrusionOk="0">
                    <a:moveTo>
                      <a:pt x="16593" y="0"/>
                    </a:moveTo>
                    <a:cubicBezTo>
                      <a:pt x="19828" y="3882"/>
                      <a:pt x="21600" y="8775"/>
                      <a:pt x="21600" y="13828"/>
                    </a:cubicBezTo>
                    <a:cubicBezTo>
                      <a:pt x="21600" y="18092"/>
                      <a:pt x="20337" y="22261"/>
                      <a:pt x="17971" y="25809"/>
                    </a:cubicBezTo>
                    <a:lnTo>
                      <a:pt x="0" y="13828"/>
                    </a:lnTo>
                    <a:close/>
                  </a:path>
                </a:pathLst>
              </a:custGeom>
              <a:solidFill>
                <a:srgbClr val="777C89"/>
              </a:solidFill>
              <a:ln w="9525" cap="rnd">
                <a:noFill/>
                <a:round/>
              </a:ln>
            </p:spPr>
            <p:txBody>
              <a:bodyPr wrap="none" anchor="ctr"/>
              <a:lstStyle/>
              <a:p>
                <a:endParaRPr lang="zh-CN" altLang="en-US"/>
              </a:p>
            </p:txBody>
          </p:sp>
          <p:sp>
            <p:nvSpPr>
              <p:cNvPr id="88" name="Arc 93"/>
              <p:cNvSpPr/>
              <p:nvPr/>
            </p:nvSpPr>
            <p:spPr bwMode="auto">
              <a:xfrm>
                <a:off x="2946" y="3371"/>
                <a:ext cx="8" cy="10"/>
              </a:xfrm>
              <a:custGeom>
                <a:avLst/>
                <a:gdLst>
                  <a:gd name="T0" fmla="*/ 0 w 21600"/>
                  <a:gd name="T1" fmla="*/ 0 h 25810"/>
                  <a:gd name="T2" fmla="*/ 0 w 21600"/>
                  <a:gd name="T3" fmla="*/ 0 h 25810"/>
                  <a:gd name="T4" fmla="*/ 0 w 21600"/>
                  <a:gd name="T5" fmla="*/ 0 h 25810"/>
                  <a:gd name="T6" fmla="*/ 0 60000 65536"/>
                  <a:gd name="T7" fmla="*/ 0 60000 65536"/>
                  <a:gd name="T8" fmla="*/ 0 60000 65536"/>
                  <a:gd name="T9" fmla="*/ 0 w 21600"/>
                  <a:gd name="T10" fmla="*/ 0 h 25810"/>
                  <a:gd name="T11" fmla="*/ 21600 w 21600"/>
                  <a:gd name="T12" fmla="*/ 25810 h 25810"/>
                </a:gdLst>
                <a:ahLst/>
                <a:cxnLst>
                  <a:cxn ang="T6">
                    <a:pos x="T0" y="T1"/>
                  </a:cxn>
                  <a:cxn ang="T7">
                    <a:pos x="T2" y="T3"/>
                  </a:cxn>
                  <a:cxn ang="T8">
                    <a:pos x="T4" y="T5"/>
                  </a:cxn>
                </a:cxnLst>
                <a:rect l="T9" t="T10" r="T11" b="T12"/>
                <a:pathLst>
                  <a:path w="21600" h="25810" fill="none" extrusionOk="0">
                    <a:moveTo>
                      <a:pt x="16593" y="0"/>
                    </a:moveTo>
                    <a:cubicBezTo>
                      <a:pt x="19828" y="3882"/>
                      <a:pt x="21600" y="8775"/>
                      <a:pt x="21600" y="13828"/>
                    </a:cubicBezTo>
                    <a:cubicBezTo>
                      <a:pt x="21600" y="18092"/>
                      <a:pt x="20337" y="22261"/>
                      <a:pt x="17971" y="25809"/>
                    </a:cubicBezTo>
                  </a:path>
                  <a:path w="21600" h="25810" stroke="0" extrusionOk="0">
                    <a:moveTo>
                      <a:pt x="16593" y="0"/>
                    </a:moveTo>
                    <a:cubicBezTo>
                      <a:pt x="19828" y="3882"/>
                      <a:pt x="21600" y="8775"/>
                      <a:pt x="21600" y="13828"/>
                    </a:cubicBezTo>
                    <a:cubicBezTo>
                      <a:pt x="21600" y="18092"/>
                      <a:pt x="20337" y="22261"/>
                      <a:pt x="17971" y="25809"/>
                    </a:cubicBezTo>
                    <a:lnTo>
                      <a:pt x="0" y="13828"/>
                    </a:lnTo>
                    <a:close/>
                  </a:path>
                </a:pathLst>
              </a:custGeom>
              <a:solidFill>
                <a:srgbClr val="000000"/>
              </a:solidFill>
              <a:ln w="9525" cap="rnd">
                <a:noFill/>
                <a:round/>
              </a:ln>
            </p:spPr>
            <p:txBody>
              <a:bodyPr wrap="none" anchor="ctr"/>
              <a:lstStyle/>
              <a:p>
                <a:endParaRPr lang="zh-CN" altLang="en-US"/>
              </a:p>
            </p:txBody>
          </p:sp>
          <p:sp>
            <p:nvSpPr>
              <p:cNvPr id="89" name="Arc 94"/>
              <p:cNvSpPr/>
              <p:nvPr/>
            </p:nvSpPr>
            <p:spPr bwMode="auto">
              <a:xfrm>
                <a:off x="2961" y="3470"/>
                <a:ext cx="10" cy="8"/>
              </a:xfrm>
              <a:custGeom>
                <a:avLst/>
                <a:gdLst>
                  <a:gd name="T0" fmla="*/ 0 w 26481"/>
                  <a:gd name="T1" fmla="*/ 0 h 21600"/>
                  <a:gd name="T2" fmla="*/ 0 w 26481"/>
                  <a:gd name="T3" fmla="*/ 0 h 21600"/>
                  <a:gd name="T4" fmla="*/ 0 w 26481"/>
                  <a:gd name="T5" fmla="*/ 0 h 21600"/>
                  <a:gd name="T6" fmla="*/ 0 60000 65536"/>
                  <a:gd name="T7" fmla="*/ 0 60000 65536"/>
                  <a:gd name="T8" fmla="*/ 0 60000 65536"/>
                  <a:gd name="T9" fmla="*/ 0 w 26481"/>
                  <a:gd name="T10" fmla="*/ 0 h 21600"/>
                  <a:gd name="T11" fmla="*/ 26481 w 26481"/>
                  <a:gd name="T12" fmla="*/ 21600 h 21600"/>
                </a:gdLst>
                <a:ahLst/>
                <a:cxnLst>
                  <a:cxn ang="T6">
                    <a:pos x="T0" y="T1"/>
                  </a:cxn>
                  <a:cxn ang="T7">
                    <a:pos x="T2" y="T3"/>
                  </a:cxn>
                  <a:cxn ang="T8">
                    <a:pos x="T4" y="T5"/>
                  </a:cxn>
                </a:cxnLst>
                <a:rect l="T9" t="T10" r="T11" b="T12"/>
                <a:pathLst>
                  <a:path w="26481" h="21600" fill="none" extrusionOk="0">
                    <a:moveTo>
                      <a:pt x="26480" y="11981"/>
                    </a:moveTo>
                    <a:cubicBezTo>
                      <a:pt x="22474" y="17990"/>
                      <a:pt x="15730" y="21599"/>
                      <a:pt x="8509" y="21600"/>
                    </a:cubicBezTo>
                    <a:cubicBezTo>
                      <a:pt x="5583" y="21600"/>
                      <a:pt x="2688" y="21005"/>
                      <a:pt x="0" y="19853"/>
                    </a:cubicBezTo>
                  </a:path>
                  <a:path w="26481" h="21600" stroke="0" extrusionOk="0">
                    <a:moveTo>
                      <a:pt x="26480" y="11981"/>
                    </a:moveTo>
                    <a:cubicBezTo>
                      <a:pt x="22474" y="17990"/>
                      <a:pt x="15730" y="21599"/>
                      <a:pt x="8509" y="21600"/>
                    </a:cubicBezTo>
                    <a:cubicBezTo>
                      <a:pt x="5583" y="21600"/>
                      <a:pt x="2688" y="21005"/>
                      <a:pt x="0" y="19853"/>
                    </a:cubicBezTo>
                    <a:lnTo>
                      <a:pt x="8509" y="0"/>
                    </a:lnTo>
                    <a:close/>
                  </a:path>
                </a:pathLst>
              </a:custGeom>
              <a:solidFill>
                <a:srgbClr val="777C89"/>
              </a:solidFill>
              <a:ln w="9525" cap="rnd">
                <a:noFill/>
                <a:round/>
              </a:ln>
            </p:spPr>
            <p:txBody>
              <a:bodyPr wrap="none" anchor="ctr"/>
              <a:lstStyle/>
              <a:p>
                <a:endParaRPr lang="zh-CN" altLang="en-US"/>
              </a:p>
            </p:txBody>
          </p:sp>
          <p:sp>
            <p:nvSpPr>
              <p:cNvPr id="90" name="Arc 95"/>
              <p:cNvSpPr/>
              <p:nvPr/>
            </p:nvSpPr>
            <p:spPr bwMode="auto">
              <a:xfrm>
                <a:off x="2963" y="3468"/>
                <a:ext cx="10" cy="8"/>
              </a:xfrm>
              <a:custGeom>
                <a:avLst/>
                <a:gdLst>
                  <a:gd name="T0" fmla="*/ 0 w 26481"/>
                  <a:gd name="T1" fmla="*/ 0 h 21600"/>
                  <a:gd name="T2" fmla="*/ 0 w 26481"/>
                  <a:gd name="T3" fmla="*/ 0 h 21600"/>
                  <a:gd name="T4" fmla="*/ 0 w 26481"/>
                  <a:gd name="T5" fmla="*/ 0 h 21600"/>
                  <a:gd name="T6" fmla="*/ 0 60000 65536"/>
                  <a:gd name="T7" fmla="*/ 0 60000 65536"/>
                  <a:gd name="T8" fmla="*/ 0 60000 65536"/>
                  <a:gd name="T9" fmla="*/ 0 w 26481"/>
                  <a:gd name="T10" fmla="*/ 0 h 21600"/>
                  <a:gd name="T11" fmla="*/ 26481 w 26481"/>
                  <a:gd name="T12" fmla="*/ 21600 h 21600"/>
                </a:gdLst>
                <a:ahLst/>
                <a:cxnLst>
                  <a:cxn ang="T6">
                    <a:pos x="T0" y="T1"/>
                  </a:cxn>
                  <a:cxn ang="T7">
                    <a:pos x="T2" y="T3"/>
                  </a:cxn>
                  <a:cxn ang="T8">
                    <a:pos x="T4" y="T5"/>
                  </a:cxn>
                </a:cxnLst>
                <a:rect l="T9" t="T10" r="T11" b="T12"/>
                <a:pathLst>
                  <a:path w="26481" h="21600" fill="none" extrusionOk="0">
                    <a:moveTo>
                      <a:pt x="26480" y="11981"/>
                    </a:moveTo>
                    <a:cubicBezTo>
                      <a:pt x="22474" y="17990"/>
                      <a:pt x="15730" y="21599"/>
                      <a:pt x="8509" y="21600"/>
                    </a:cubicBezTo>
                    <a:cubicBezTo>
                      <a:pt x="5583" y="21600"/>
                      <a:pt x="2688" y="21005"/>
                      <a:pt x="0" y="19853"/>
                    </a:cubicBezTo>
                  </a:path>
                  <a:path w="26481" h="21600" stroke="0" extrusionOk="0">
                    <a:moveTo>
                      <a:pt x="26480" y="11981"/>
                    </a:moveTo>
                    <a:cubicBezTo>
                      <a:pt x="22474" y="17990"/>
                      <a:pt x="15730" y="21599"/>
                      <a:pt x="8509" y="21600"/>
                    </a:cubicBezTo>
                    <a:cubicBezTo>
                      <a:pt x="5583" y="21600"/>
                      <a:pt x="2688" y="21005"/>
                      <a:pt x="0" y="19853"/>
                    </a:cubicBezTo>
                    <a:lnTo>
                      <a:pt x="8509" y="0"/>
                    </a:lnTo>
                    <a:close/>
                  </a:path>
                </a:pathLst>
              </a:custGeom>
              <a:solidFill>
                <a:srgbClr val="000000"/>
              </a:solidFill>
              <a:ln w="9525" cap="rnd">
                <a:noFill/>
                <a:round/>
              </a:ln>
            </p:spPr>
            <p:txBody>
              <a:bodyPr wrap="none" anchor="ctr"/>
              <a:lstStyle/>
              <a:p>
                <a:endParaRPr lang="zh-CN" altLang="en-US"/>
              </a:p>
            </p:txBody>
          </p:sp>
          <p:sp>
            <p:nvSpPr>
              <p:cNvPr id="91" name="Arc 96"/>
              <p:cNvSpPr/>
              <p:nvPr/>
            </p:nvSpPr>
            <p:spPr bwMode="auto">
              <a:xfrm>
                <a:off x="2847" y="3386"/>
                <a:ext cx="9" cy="9"/>
              </a:xfrm>
              <a:custGeom>
                <a:avLst/>
                <a:gdLst>
                  <a:gd name="T0" fmla="*/ 0 w 21966"/>
                  <a:gd name="T1" fmla="*/ 0 h 21600"/>
                  <a:gd name="T2" fmla="*/ 0 w 21966"/>
                  <a:gd name="T3" fmla="*/ 0 h 21600"/>
                  <a:gd name="T4" fmla="*/ 0 w 21966"/>
                  <a:gd name="T5" fmla="*/ 0 h 21600"/>
                  <a:gd name="T6" fmla="*/ 0 60000 65536"/>
                  <a:gd name="T7" fmla="*/ 0 60000 65536"/>
                  <a:gd name="T8" fmla="*/ 0 60000 65536"/>
                  <a:gd name="T9" fmla="*/ 0 w 21966"/>
                  <a:gd name="T10" fmla="*/ 0 h 21600"/>
                  <a:gd name="T11" fmla="*/ 21966 w 21966"/>
                  <a:gd name="T12" fmla="*/ 21600 h 21600"/>
                </a:gdLst>
                <a:ahLst/>
                <a:cxnLst>
                  <a:cxn ang="T6">
                    <a:pos x="T0" y="T1"/>
                  </a:cxn>
                  <a:cxn ang="T7">
                    <a:pos x="T2" y="T3"/>
                  </a:cxn>
                  <a:cxn ang="T8">
                    <a:pos x="T4" y="T5"/>
                  </a:cxn>
                </a:cxnLst>
                <a:rect l="T9" t="T10" r="T11" b="T12"/>
                <a:pathLst>
                  <a:path w="21966" h="21600" fill="none" extrusionOk="0">
                    <a:moveTo>
                      <a:pt x="-1" y="8640"/>
                    </a:moveTo>
                    <a:cubicBezTo>
                      <a:pt x="4079" y="3200"/>
                      <a:pt x="10481" y="-1"/>
                      <a:pt x="17280" y="0"/>
                    </a:cubicBezTo>
                    <a:cubicBezTo>
                      <a:pt x="18856" y="0"/>
                      <a:pt x="20427" y="172"/>
                      <a:pt x="21965" y="514"/>
                    </a:cubicBezTo>
                  </a:path>
                  <a:path w="21966" h="21600" stroke="0" extrusionOk="0">
                    <a:moveTo>
                      <a:pt x="-1" y="8640"/>
                    </a:moveTo>
                    <a:cubicBezTo>
                      <a:pt x="4079" y="3200"/>
                      <a:pt x="10481" y="-1"/>
                      <a:pt x="17280" y="0"/>
                    </a:cubicBezTo>
                    <a:cubicBezTo>
                      <a:pt x="18856" y="0"/>
                      <a:pt x="20427" y="172"/>
                      <a:pt x="21965" y="514"/>
                    </a:cubicBezTo>
                    <a:lnTo>
                      <a:pt x="17280" y="21600"/>
                    </a:lnTo>
                    <a:close/>
                  </a:path>
                </a:pathLst>
              </a:custGeom>
              <a:solidFill>
                <a:srgbClr val="777C89"/>
              </a:solidFill>
              <a:ln w="9525" cap="rnd">
                <a:noFill/>
                <a:round/>
              </a:ln>
            </p:spPr>
            <p:txBody>
              <a:bodyPr wrap="none" anchor="ctr"/>
              <a:lstStyle/>
              <a:p>
                <a:endParaRPr lang="zh-CN" altLang="en-US"/>
              </a:p>
            </p:txBody>
          </p:sp>
          <p:sp>
            <p:nvSpPr>
              <p:cNvPr id="92" name="Arc 97"/>
              <p:cNvSpPr/>
              <p:nvPr/>
            </p:nvSpPr>
            <p:spPr bwMode="auto">
              <a:xfrm>
                <a:off x="2848" y="3390"/>
                <a:ext cx="8" cy="8"/>
              </a:xfrm>
              <a:custGeom>
                <a:avLst/>
                <a:gdLst>
                  <a:gd name="T0" fmla="*/ 0 w 22816"/>
                  <a:gd name="T1" fmla="*/ 0 h 21600"/>
                  <a:gd name="T2" fmla="*/ 0 w 22816"/>
                  <a:gd name="T3" fmla="*/ 0 h 21600"/>
                  <a:gd name="T4" fmla="*/ 0 w 22816"/>
                  <a:gd name="T5" fmla="*/ 0 h 21600"/>
                  <a:gd name="T6" fmla="*/ 0 60000 65536"/>
                  <a:gd name="T7" fmla="*/ 0 60000 65536"/>
                  <a:gd name="T8" fmla="*/ 0 60000 65536"/>
                  <a:gd name="T9" fmla="*/ 0 w 22816"/>
                  <a:gd name="T10" fmla="*/ 0 h 21600"/>
                  <a:gd name="T11" fmla="*/ 22816 w 22816"/>
                  <a:gd name="T12" fmla="*/ 21600 h 21600"/>
                </a:gdLst>
                <a:ahLst/>
                <a:cxnLst>
                  <a:cxn ang="T6">
                    <a:pos x="T0" y="T1"/>
                  </a:cxn>
                  <a:cxn ang="T7">
                    <a:pos x="T2" y="T3"/>
                  </a:cxn>
                  <a:cxn ang="T8">
                    <a:pos x="T4" y="T5"/>
                  </a:cxn>
                </a:cxnLst>
                <a:rect l="T9" t="T10" r="T11" b="T12"/>
                <a:pathLst>
                  <a:path w="22816" h="21600" fill="none" extrusionOk="0">
                    <a:moveTo>
                      <a:pt x="0" y="9045"/>
                    </a:moveTo>
                    <a:cubicBezTo>
                      <a:pt x="4054" y="3368"/>
                      <a:pt x="10601" y="-1"/>
                      <a:pt x="17577" y="0"/>
                    </a:cubicBezTo>
                    <a:cubicBezTo>
                      <a:pt x="19343" y="0"/>
                      <a:pt x="21102" y="216"/>
                      <a:pt x="22816" y="644"/>
                    </a:cubicBezTo>
                  </a:path>
                  <a:path w="22816" h="21600" stroke="0" extrusionOk="0">
                    <a:moveTo>
                      <a:pt x="0" y="9045"/>
                    </a:moveTo>
                    <a:cubicBezTo>
                      <a:pt x="4054" y="3368"/>
                      <a:pt x="10601" y="-1"/>
                      <a:pt x="17577" y="0"/>
                    </a:cubicBezTo>
                    <a:cubicBezTo>
                      <a:pt x="19343" y="0"/>
                      <a:pt x="21102" y="216"/>
                      <a:pt x="22816" y="644"/>
                    </a:cubicBezTo>
                    <a:lnTo>
                      <a:pt x="17577" y="21600"/>
                    </a:lnTo>
                    <a:close/>
                  </a:path>
                </a:pathLst>
              </a:custGeom>
              <a:solidFill>
                <a:srgbClr val="000000"/>
              </a:solidFill>
              <a:ln w="9525" cap="rnd">
                <a:noFill/>
                <a:round/>
              </a:ln>
            </p:spPr>
            <p:txBody>
              <a:bodyPr wrap="none" anchor="ctr"/>
              <a:lstStyle/>
              <a:p>
                <a:endParaRPr lang="zh-CN" altLang="en-US"/>
              </a:p>
            </p:txBody>
          </p:sp>
          <p:sp>
            <p:nvSpPr>
              <p:cNvPr id="93" name="Arc 98"/>
              <p:cNvSpPr/>
              <p:nvPr/>
            </p:nvSpPr>
            <p:spPr bwMode="auto">
              <a:xfrm>
                <a:off x="2904" y="3359"/>
                <a:ext cx="8" cy="7"/>
              </a:xfrm>
              <a:custGeom>
                <a:avLst/>
                <a:gdLst>
                  <a:gd name="T0" fmla="*/ 0 w 21600"/>
                  <a:gd name="T1" fmla="*/ 0 h 20225"/>
                  <a:gd name="T2" fmla="*/ 0 w 21600"/>
                  <a:gd name="T3" fmla="*/ 0 h 20225"/>
                  <a:gd name="T4" fmla="*/ 0 w 21600"/>
                  <a:gd name="T5" fmla="*/ 0 h 20225"/>
                  <a:gd name="T6" fmla="*/ 0 60000 65536"/>
                  <a:gd name="T7" fmla="*/ 0 60000 65536"/>
                  <a:gd name="T8" fmla="*/ 0 60000 65536"/>
                  <a:gd name="T9" fmla="*/ 0 w 21600"/>
                  <a:gd name="T10" fmla="*/ 0 h 20225"/>
                  <a:gd name="T11" fmla="*/ 21600 w 21600"/>
                  <a:gd name="T12" fmla="*/ 20225 h 20225"/>
                </a:gdLst>
                <a:ahLst/>
                <a:cxnLst>
                  <a:cxn ang="T6">
                    <a:pos x="T0" y="T1"/>
                  </a:cxn>
                  <a:cxn ang="T7">
                    <a:pos x="T2" y="T3"/>
                  </a:cxn>
                  <a:cxn ang="T8">
                    <a:pos x="T4" y="T5"/>
                  </a:cxn>
                </a:cxnLst>
                <a:rect l="T9" t="T10" r="T11" b="T12"/>
                <a:pathLst>
                  <a:path w="21600" h="20225" fill="none" extrusionOk="0">
                    <a:moveTo>
                      <a:pt x="0" y="20225"/>
                    </a:moveTo>
                    <a:cubicBezTo>
                      <a:pt x="0" y="11221"/>
                      <a:pt x="5585" y="3161"/>
                      <a:pt x="14016" y="0"/>
                    </a:cubicBezTo>
                  </a:path>
                  <a:path w="21600" h="20225" stroke="0" extrusionOk="0">
                    <a:moveTo>
                      <a:pt x="0" y="20225"/>
                    </a:moveTo>
                    <a:cubicBezTo>
                      <a:pt x="0" y="11221"/>
                      <a:pt x="5585" y="3161"/>
                      <a:pt x="14016" y="0"/>
                    </a:cubicBezTo>
                    <a:lnTo>
                      <a:pt x="21600" y="20225"/>
                    </a:lnTo>
                    <a:close/>
                  </a:path>
                </a:pathLst>
              </a:custGeom>
              <a:solidFill>
                <a:srgbClr val="777C89"/>
              </a:solidFill>
              <a:ln w="9525" cap="rnd">
                <a:noFill/>
                <a:round/>
              </a:ln>
            </p:spPr>
            <p:txBody>
              <a:bodyPr wrap="none" anchor="ctr"/>
              <a:lstStyle/>
              <a:p>
                <a:endParaRPr lang="zh-CN" altLang="en-US"/>
              </a:p>
            </p:txBody>
          </p:sp>
          <p:sp>
            <p:nvSpPr>
              <p:cNvPr id="94" name="Arc 99"/>
              <p:cNvSpPr/>
              <p:nvPr/>
            </p:nvSpPr>
            <p:spPr bwMode="auto">
              <a:xfrm>
                <a:off x="2905" y="3362"/>
                <a:ext cx="8" cy="7"/>
              </a:xfrm>
              <a:custGeom>
                <a:avLst/>
                <a:gdLst>
                  <a:gd name="T0" fmla="*/ 0 w 21600"/>
                  <a:gd name="T1" fmla="*/ 0 h 20225"/>
                  <a:gd name="T2" fmla="*/ 0 w 21600"/>
                  <a:gd name="T3" fmla="*/ 0 h 20225"/>
                  <a:gd name="T4" fmla="*/ 0 w 21600"/>
                  <a:gd name="T5" fmla="*/ 0 h 20225"/>
                  <a:gd name="T6" fmla="*/ 0 60000 65536"/>
                  <a:gd name="T7" fmla="*/ 0 60000 65536"/>
                  <a:gd name="T8" fmla="*/ 0 60000 65536"/>
                  <a:gd name="T9" fmla="*/ 0 w 21600"/>
                  <a:gd name="T10" fmla="*/ 0 h 20225"/>
                  <a:gd name="T11" fmla="*/ 21600 w 21600"/>
                  <a:gd name="T12" fmla="*/ 20225 h 20225"/>
                </a:gdLst>
                <a:ahLst/>
                <a:cxnLst>
                  <a:cxn ang="T6">
                    <a:pos x="T0" y="T1"/>
                  </a:cxn>
                  <a:cxn ang="T7">
                    <a:pos x="T2" y="T3"/>
                  </a:cxn>
                  <a:cxn ang="T8">
                    <a:pos x="T4" y="T5"/>
                  </a:cxn>
                </a:cxnLst>
                <a:rect l="T9" t="T10" r="T11" b="T12"/>
                <a:pathLst>
                  <a:path w="21600" h="20225" fill="none" extrusionOk="0">
                    <a:moveTo>
                      <a:pt x="0" y="20225"/>
                    </a:moveTo>
                    <a:cubicBezTo>
                      <a:pt x="0" y="11221"/>
                      <a:pt x="5585" y="3161"/>
                      <a:pt x="14016" y="0"/>
                    </a:cubicBezTo>
                  </a:path>
                  <a:path w="21600" h="20225" stroke="0" extrusionOk="0">
                    <a:moveTo>
                      <a:pt x="0" y="20225"/>
                    </a:moveTo>
                    <a:cubicBezTo>
                      <a:pt x="0" y="11221"/>
                      <a:pt x="5585" y="3161"/>
                      <a:pt x="14016" y="0"/>
                    </a:cubicBezTo>
                    <a:lnTo>
                      <a:pt x="21600" y="20225"/>
                    </a:lnTo>
                    <a:close/>
                  </a:path>
                </a:pathLst>
              </a:custGeom>
              <a:solidFill>
                <a:srgbClr val="000000"/>
              </a:solidFill>
              <a:ln w="9525" cap="rnd">
                <a:noFill/>
                <a:round/>
              </a:ln>
            </p:spPr>
            <p:txBody>
              <a:bodyPr wrap="none" anchor="ctr"/>
              <a:lstStyle/>
              <a:p>
                <a:endParaRPr lang="zh-CN" altLang="en-US"/>
              </a:p>
            </p:txBody>
          </p:sp>
          <p:sp>
            <p:nvSpPr>
              <p:cNvPr id="95" name="Arc 100"/>
              <p:cNvSpPr/>
              <p:nvPr/>
            </p:nvSpPr>
            <p:spPr bwMode="auto">
              <a:xfrm>
                <a:off x="2908" y="3497"/>
                <a:ext cx="8" cy="8"/>
              </a:xfrm>
              <a:custGeom>
                <a:avLst/>
                <a:gdLst>
                  <a:gd name="T0" fmla="*/ 0 w 21600"/>
                  <a:gd name="T1" fmla="*/ 0 h 20769"/>
                  <a:gd name="T2" fmla="*/ 0 w 21600"/>
                  <a:gd name="T3" fmla="*/ 0 h 20769"/>
                  <a:gd name="T4" fmla="*/ 0 w 21600"/>
                  <a:gd name="T5" fmla="*/ 0 h 20769"/>
                  <a:gd name="T6" fmla="*/ 0 60000 65536"/>
                  <a:gd name="T7" fmla="*/ 0 60000 65536"/>
                  <a:gd name="T8" fmla="*/ 0 60000 65536"/>
                  <a:gd name="T9" fmla="*/ 0 w 21600"/>
                  <a:gd name="T10" fmla="*/ 0 h 20769"/>
                  <a:gd name="T11" fmla="*/ 21600 w 21600"/>
                  <a:gd name="T12" fmla="*/ 20769 h 20769"/>
                </a:gdLst>
                <a:ahLst/>
                <a:cxnLst>
                  <a:cxn ang="T6">
                    <a:pos x="T0" y="T1"/>
                  </a:cxn>
                  <a:cxn ang="T7">
                    <a:pos x="T2" y="T3"/>
                  </a:cxn>
                  <a:cxn ang="T8">
                    <a:pos x="T4" y="T5"/>
                  </a:cxn>
                </a:cxnLst>
                <a:rect l="T9" t="T10" r="T11" b="T12"/>
                <a:pathLst>
                  <a:path w="21600" h="20769" fill="none" extrusionOk="0">
                    <a:moveTo>
                      <a:pt x="21600" y="0"/>
                    </a:moveTo>
                    <a:cubicBezTo>
                      <a:pt x="21600" y="9643"/>
                      <a:pt x="15206" y="18119"/>
                      <a:pt x="5933" y="20768"/>
                    </a:cubicBezTo>
                  </a:path>
                  <a:path w="21600" h="20769" stroke="0" extrusionOk="0">
                    <a:moveTo>
                      <a:pt x="21600" y="0"/>
                    </a:moveTo>
                    <a:cubicBezTo>
                      <a:pt x="21600" y="9643"/>
                      <a:pt x="15206" y="18119"/>
                      <a:pt x="5933" y="20768"/>
                    </a:cubicBezTo>
                    <a:lnTo>
                      <a:pt x="0" y="0"/>
                    </a:lnTo>
                    <a:close/>
                  </a:path>
                </a:pathLst>
              </a:custGeom>
              <a:solidFill>
                <a:srgbClr val="777C89"/>
              </a:solidFill>
              <a:ln w="9525" cap="rnd">
                <a:noFill/>
                <a:round/>
              </a:ln>
            </p:spPr>
            <p:txBody>
              <a:bodyPr wrap="none" anchor="ctr"/>
              <a:lstStyle/>
              <a:p>
                <a:endParaRPr lang="zh-CN" altLang="en-US"/>
              </a:p>
            </p:txBody>
          </p:sp>
          <p:sp>
            <p:nvSpPr>
              <p:cNvPr id="96" name="Arc 101"/>
              <p:cNvSpPr/>
              <p:nvPr/>
            </p:nvSpPr>
            <p:spPr bwMode="auto">
              <a:xfrm>
                <a:off x="2909" y="3495"/>
                <a:ext cx="8" cy="8"/>
              </a:xfrm>
              <a:custGeom>
                <a:avLst/>
                <a:gdLst>
                  <a:gd name="T0" fmla="*/ 0 w 21600"/>
                  <a:gd name="T1" fmla="*/ 0 h 20769"/>
                  <a:gd name="T2" fmla="*/ 0 w 21600"/>
                  <a:gd name="T3" fmla="*/ 0 h 20769"/>
                  <a:gd name="T4" fmla="*/ 0 w 21600"/>
                  <a:gd name="T5" fmla="*/ 0 h 20769"/>
                  <a:gd name="T6" fmla="*/ 0 60000 65536"/>
                  <a:gd name="T7" fmla="*/ 0 60000 65536"/>
                  <a:gd name="T8" fmla="*/ 0 60000 65536"/>
                  <a:gd name="T9" fmla="*/ 0 w 21600"/>
                  <a:gd name="T10" fmla="*/ 0 h 20769"/>
                  <a:gd name="T11" fmla="*/ 21600 w 21600"/>
                  <a:gd name="T12" fmla="*/ 20769 h 20769"/>
                </a:gdLst>
                <a:ahLst/>
                <a:cxnLst>
                  <a:cxn ang="T6">
                    <a:pos x="T0" y="T1"/>
                  </a:cxn>
                  <a:cxn ang="T7">
                    <a:pos x="T2" y="T3"/>
                  </a:cxn>
                  <a:cxn ang="T8">
                    <a:pos x="T4" y="T5"/>
                  </a:cxn>
                </a:cxnLst>
                <a:rect l="T9" t="T10" r="T11" b="T12"/>
                <a:pathLst>
                  <a:path w="21600" h="20769" fill="none" extrusionOk="0">
                    <a:moveTo>
                      <a:pt x="21600" y="0"/>
                    </a:moveTo>
                    <a:cubicBezTo>
                      <a:pt x="21600" y="9643"/>
                      <a:pt x="15206" y="18119"/>
                      <a:pt x="5933" y="20768"/>
                    </a:cubicBezTo>
                  </a:path>
                  <a:path w="21600" h="20769" stroke="0" extrusionOk="0">
                    <a:moveTo>
                      <a:pt x="21600" y="0"/>
                    </a:moveTo>
                    <a:cubicBezTo>
                      <a:pt x="21600" y="9643"/>
                      <a:pt x="15206" y="18119"/>
                      <a:pt x="5933" y="20768"/>
                    </a:cubicBezTo>
                    <a:lnTo>
                      <a:pt x="0" y="0"/>
                    </a:lnTo>
                    <a:close/>
                  </a:path>
                </a:pathLst>
              </a:custGeom>
              <a:solidFill>
                <a:srgbClr val="000000"/>
              </a:solidFill>
              <a:ln w="9525" cap="rnd">
                <a:noFill/>
                <a:round/>
              </a:ln>
            </p:spPr>
            <p:txBody>
              <a:bodyPr wrap="none" anchor="ctr"/>
              <a:lstStyle/>
              <a:p>
                <a:endParaRPr lang="zh-CN" altLang="en-US"/>
              </a:p>
            </p:txBody>
          </p:sp>
          <p:sp>
            <p:nvSpPr>
              <p:cNvPr id="97" name="Oval 102"/>
              <p:cNvSpPr>
                <a:spLocks noChangeArrowheads="1"/>
              </p:cNvSpPr>
              <p:nvPr/>
            </p:nvSpPr>
            <p:spPr bwMode="auto">
              <a:xfrm>
                <a:off x="2895" y="3418"/>
                <a:ext cx="28" cy="27"/>
              </a:xfrm>
              <a:prstGeom prst="ellipse">
                <a:avLst/>
              </a:prstGeom>
              <a:solidFill>
                <a:srgbClr val="000000"/>
              </a:solidFill>
              <a:ln w="9525">
                <a:noFill/>
                <a:round/>
              </a:ln>
            </p:spPr>
            <p:txBody>
              <a:bodyPr wrap="none" anchor="ctr"/>
              <a:lstStyle/>
              <a:p>
                <a:endParaRPr lang="zh-CN" altLang="en-US"/>
              </a:p>
            </p:txBody>
          </p:sp>
          <p:sp>
            <p:nvSpPr>
              <p:cNvPr id="98" name="Oval 103"/>
              <p:cNvSpPr>
                <a:spLocks noChangeArrowheads="1"/>
              </p:cNvSpPr>
              <p:nvPr/>
            </p:nvSpPr>
            <p:spPr bwMode="auto">
              <a:xfrm>
                <a:off x="2898" y="3420"/>
                <a:ext cx="23" cy="23"/>
              </a:xfrm>
              <a:prstGeom prst="ellipse">
                <a:avLst/>
              </a:prstGeom>
              <a:solidFill>
                <a:srgbClr val="777C89"/>
              </a:solidFill>
              <a:ln w="9525">
                <a:noFill/>
                <a:round/>
              </a:ln>
            </p:spPr>
            <p:txBody>
              <a:bodyPr wrap="none" anchor="ctr"/>
              <a:lstStyle/>
              <a:p>
                <a:endParaRPr lang="zh-CN" altLang="en-US"/>
              </a:p>
            </p:txBody>
          </p:sp>
          <p:sp useBgFill="1">
            <p:nvSpPr>
              <p:cNvPr id="99" name="Arc 104"/>
              <p:cNvSpPr/>
              <p:nvPr/>
            </p:nvSpPr>
            <p:spPr bwMode="auto">
              <a:xfrm>
                <a:off x="2769" y="3259"/>
                <a:ext cx="61" cy="42"/>
              </a:xfrm>
              <a:custGeom>
                <a:avLst/>
                <a:gdLst>
                  <a:gd name="T0" fmla="*/ 0 w 21600"/>
                  <a:gd name="T1" fmla="*/ 0 h 15029"/>
                  <a:gd name="T2" fmla="*/ 0 w 21600"/>
                  <a:gd name="T3" fmla="*/ 0 h 15029"/>
                  <a:gd name="T4" fmla="*/ 0 w 21600"/>
                  <a:gd name="T5" fmla="*/ 0 h 15029"/>
                  <a:gd name="T6" fmla="*/ 0 60000 65536"/>
                  <a:gd name="T7" fmla="*/ 0 60000 65536"/>
                  <a:gd name="T8" fmla="*/ 0 60000 65536"/>
                  <a:gd name="T9" fmla="*/ 0 w 21600"/>
                  <a:gd name="T10" fmla="*/ 0 h 15029"/>
                  <a:gd name="T11" fmla="*/ 21600 w 21600"/>
                  <a:gd name="T12" fmla="*/ 15029 h 15029"/>
                </a:gdLst>
                <a:ahLst/>
                <a:cxnLst>
                  <a:cxn ang="T6">
                    <a:pos x="T0" y="T1"/>
                  </a:cxn>
                  <a:cxn ang="T7">
                    <a:pos x="T2" y="T3"/>
                  </a:cxn>
                  <a:cxn ang="T8">
                    <a:pos x="T4" y="T5"/>
                  </a:cxn>
                </a:cxnLst>
                <a:rect l="T9" t="T10" r="T11" b="T12"/>
                <a:pathLst>
                  <a:path w="21600" h="15029" fill="none" extrusionOk="0">
                    <a:moveTo>
                      <a:pt x="15514" y="-1"/>
                    </a:moveTo>
                    <a:cubicBezTo>
                      <a:pt x="19417" y="4029"/>
                      <a:pt x="21600" y="9419"/>
                      <a:pt x="21600" y="15029"/>
                    </a:cubicBezTo>
                  </a:path>
                  <a:path w="21600" h="15029" stroke="0" extrusionOk="0">
                    <a:moveTo>
                      <a:pt x="15514" y="-1"/>
                    </a:moveTo>
                    <a:cubicBezTo>
                      <a:pt x="19417" y="4029"/>
                      <a:pt x="21600" y="9419"/>
                      <a:pt x="21600" y="15029"/>
                    </a:cubicBezTo>
                    <a:lnTo>
                      <a:pt x="0" y="15029"/>
                    </a:lnTo>
                    <a:close/>
                  </a:path>
                </a:pathLst>
              </a:custGeom>
              <a:ln w="9525" cap="rnd">
                <a:noFill/>
                <a:round/>
              </a:ln>
            </p:spPr>
            <p:txBody>
              <a:bodyPr wrap="none" anchor="ctr"/>
              <a:lstStyle/>
              <a:p>
                <a:endParaRPr lang="zh-CN" altLang="en-US"/>
              </a:p>
            </p:txBody>
          </p:sp>
          <p:sp useBgFill="1">
            <p:nvSpPr>
              <p:cNvPr id="100" name="Arc 105"/>
              <p:cNvSpPr/>
              <p:nvPr/>
            </p:nvSpPr>
            <p:spPr bwMode="auto">
              <a:xfrm>
                <a:off x="2710" y="3300"/>
                <a:ext cx="60" cy="40"/>
              </a:xfrm>
              <a:custGeom>
                <a:avLst/>
                <a:gdLst>
                  <a:gd name="T0" fmla="*/ 0 w 21600"/>
                  <a:gd name="T1" fmla="*/ 0 h 14530"/>
                  <a:gd name="T2" fmla="*/ 0 w 21600"/>
                  <a:gd name="T3" fmla="*/ 0 h 14530"/>
                  <a:gd name="T4" fmla="*/ 0 w 21600"/>
                  <a:gd name="T5" fmla="*/ 0 h 14530"/>
                  <a:gd name="T6" fmla="*/ 0 60000 65536"/>
                  <a:gd name="T7" fmla="*/ 0 60000 65536"/>
                  <a:gd name="T8" fmla="*/ 0 60000 65536"/>
                  <a:gd name="T9" fmla="*/ 0 w 21600"/>
                  <a:gd name="T10" fmla="*/ 0 h 14530"/>
                  <a:gd name="T11" fmla="*/ 21600 w 21600"/>
                  <a:gd name="T12" fmla="*/ 14530 h 14530"/>
                </a:gdLst>
                <a:ahLst/>
                <a:cxnLst>
                  <a:cxn ang="T6">
                    <a:pos x="T0" y="T1"/>
                  </a:cxn>
                  <a:cxn ang="T7">
                    <a:pos x="T2" y="T3"/>
                  </a:cxn>
                  <a:cxn ang="T8">
                    <a:pos x="T4" y="T5"/>
                  </a:cxn>
                </a:cxnLst>
                <a:rect l="T9" t="T10" r="T11" b="T12"/>
                <a:pathLst>
                  <a:path w="21600" h="14530" fill="none" extrusionOk="0">
                    <a:moveTo>
                      <a:pt x="5617" y="14529"/>
                    </a:moveTo>
                    <a:cubicBezTo>
                      <a:pt x="2002" y="10553"/>
                      <a:pt x="0" y="5373"/>
                      <a:pt x="0" y="0"/>
                    </a:cubicBezTo>
                  </a:path>
                  <a:path w="21600" h="14530" stroke="0" extrusionOk="0">
                    <a:moveTo>
                      <a:pt x="5617" y="14529"/>
                    </a:moveTo>
                    <a:cubicBezTo>
                      <a:pt x="2002" y="10553"/>
                      <a:pt x="0" y="5373"/>
                      <a:pt x="0" y="0"/>
                    </a:cubicBezTo>
                    <a:lnTo>
                      <a:pt x="21600" y="0"/>
                    </a:lnTo>
                    <a:close/>
                  </a:path>
                </a:pathLst>
              </a:custGeom>
              <a:ln w="9525" cap="rnd">
                <a:noFill/>
                <a:round/>
              </a:ln>
            </p:spPr>
            <p:txBody>
              <a:bodyPr wrap="none" anchor="ctr"/>
              <a:lstStyle/>
              <a:p>
                <a:endParaRPr lang="zh-CN" altLang="en-US"/>
              </a:p>
            </p:txBody>
          </p:sp>
          <p:sp useBgFill="1">
            <p:nvSpPr>
              <p:cNvPr id="101" name="Arc 106"/>
              <p:cNvSpPr/>
              <p:nvPr/>
            </p:nvSpPr>
            <p:spPr bwMode="auto">
              <a:xfrm>
                <a:off x="2728" y="3240"/>
                <a:ext cx="41" cy="61"/>
              </a:xfrm>
              <a:custGeom>
                <a:avLst/>
                <a:gdLst>
                  <a:gd name="T0" fmla="*/ 0 w 14678"/>
                  <a:gd name="T1" fmla="*/ 0 h 21597"/>
                  <a:gd name="T2" fmla="*/ 0 w 14678"/>
                  <a:gd name="T3" fmla="*/ 0 h 21597"/>
                  <a:gd name="T4" fmla="*/ 0 w 14678"/>
                  <a:gd name="T5" fmla="*/ 0 h 21597"/>
                  <a:gd name="T6" fmla="*/ 0 60000 65536"/>
                  <a:gd name="T7" fmla="*/ 0 60000 65536"/>
                  <a:gd name="T8" fmla="*/ 0 60000 65536"/>
                  <a:gd name="T9" fmla="*/ 0 w 14678"/>
                  <a:gd name="T10" fmla="*/ 0 h 21597"/>
                  <a:gd name="T11" fmla="*/ 14678 w 14678"/>
                  <a:gd name="T12" fmla="*/ 21597 h 21597"/>
                </a:gdLst>
                <a:ahLst/>
                <a:cxnLst>
                  <a:cxn ang="T6">
                    <a:pos x="T0" y="T1"/>
                  </a:cxn>
                  <a:cxn ang="T7">
                    <a:pos x="T2" y="T3"/>
                  </a:cxn>
                  <a:cxn ang="T8">
                    <a:pos x="T4" y="T5"/>
                  </a:cxn>
                </a:cxnLst>
                <a:rect l="T9" t="T10" r="T11" b="T12"/>
                <a:pathLst>
                  <a:path w="14678" h="21597" fill="none" extrusionOk="0">
                    <a:moveTo>
                      <a:pt x="-1" y="5750"/>
                    </a:moveTo>
                    <a:cubicBezTo>
                      <a:pt x="3901" y="2136"/>
                      <a:pt x="8999" y="88"/>
                      <a:pt x="14318" y="0"/>
                    </a:cubicBezTo>
                  </a:path>
                  <a:path w="14678" h="21597" stroke="0" extrusionOk="0">
                    <a:moveTo>
                      <a:pt x="-1" y="5750"/>
                    </a:moveTo>
                    <a:cubicBezTo>
                      <a:pt x="3901" y="2136"/>
                      <a:pt x="8999" y="88"/>
                      <a:pt x="14318" y="0"/>
                    </a:cubicBezTo>
                    <a:lnTo>
                      <a:pt x="14678" y="21597"/>
                    </a:lnTo>
                    <a:close/>
                  </a:path>
                </a:pathLst>
              </a:custGeom>
              <a:ln w="9525" cap="rnd">
                <a:noFill/>
                <a:round/>
              </a:ln>
            </p:spPr>
            <p:txBody>
              <a:bodyPr wrap="none" anchor="ctr"/>
              <a:lstStyle/>
              <a:p>
                <a:endParaRPr lang="zh-CN" altLang="en-US"/>
              </a:p>
            </p:txBody>
          </p:sp>
          <p:sp useBgFill="1">
            <p:nvSpPr>
              <p:cNvPr id="102" name="Arc 107"/>
              <p:cNvSpPr/>
              <p:nvPr/>
            </p:nvSpPr>
            <p:spPr bwMode="auto">
              <a:xfrm>
                <a:off x="2769" y="3299"/>
                <a:ext cx="41" cy="61"/>
              </a:xfrm>
              <a:custGeom>
                <a:avLst/>
                <a:gdLst>
                  <a:gd name="T0" fmla="*/ 0 w 14661"/>
                  <a:gd name="T1" fmla="*/ 0 h 21600"/>
                  <a:gd name="T2" fmla="*/ 0 w 14661"/>
                  <a:gd name="T3" fmla="*/ 0 h 21600"/>
                  <a:gd name="T4" fmla="*/ 0 w 14661"/>
                  <a:gd name="T5" fmla="*/ 0 h 21600"/>
                  <a:gd name="T6" fmla="*/ 0 60000 65536"/>
                  <a:gd name="T7" fmla="*/ 0 60000 65536"/>
                  <a:gd name="T8" fmla="*/ 0 60000 65536"/>
                  <a:gd name="T9" fmla="*/ 0 w 14661"/>
                  <a:gd name="T10" fmla="*/ 0 h 21600"/>
                  <a:gd name="T11" fmla="*/ 14661 w 14661"/>
                  <a:gd name="T12" fmla="*/ 21600 h 21600"/>
                </a:gdLst>
                <a:ahLst/>
                <a:cxnLst>
                  <a:cxn ang="T6">
                    <a:pos x="T0" y="T1"/>
                  </a:cxn>
                  <a:cxn ang="T7">
                    <a:pos x="T2" y="T3"/>
                  </a:cxn>
                  <a:cxn ang="T8">
                    <a:pos x="T4" y="T5"/>
                  </a:cxn>
                </a:cxnLst>
                <a:rect l="T9" t="T10" r="T11" b="T12"/>
                <a:pathLst>
                  <a:path w="14661" h="21600" fill="none" extrusionOk="0">
                    <a:moveTo>
                      <a:pt x="14660" y="15862"/>
                    </a:moveTo>
                    <a:cubicBezTo>
                      <a:pt x="10669" y="19551"/>
                      <a:pt x="5434" y="21599"/>
                      <a:pt x="0" y="21600"/>
                    </a:cubicBezTo>
                  </a:path>
                  <a:path w="14661" h="21600" stroke="0" extrusionOk="0">
                    <a:moveTo>
                      <a:pt x="14660" y="15862"/>
                    </a:moveTo>
                    <a:cubicBezTo>
                      <a:pt x="10669" y="19551"/>
                      <a:pt x="5434" y="21599"/>
                      <a:pt x="0" y="21600"/>
                    </a:cubicBezTo>
                    <a:lnTo>
                      <a:pt x="0" y="0"/>
                    </a:lnTo>
                    <a:close/>
                  </a:path>
                </a:pathLst>
              </a:custGeom>
              <a:ln w="9525" cap="rnd">
                <a:noFill/>
                <a:round/>
              </a:ln>
            </p:spPr>
            <p:txBody>
              <a:bodyPr wrap="none" anchor="ctr"/>
              <a:lstStyle/>
              <a:p>
                <a:endParaRPr lang="zh-CN" altLang="en-US"/>
              </a:p>
            </p:txBody>
          </p:sp>
          <p:sp>
            <p:nvSpPr>
              <p:cNvPr id="103" name="Oval 108"/>
              <p:cNvSpPr>
                <a:spLocks noChangeArrowheads="1"/>
              </p:cNvSpPr>
              <p:nvPr/>
            </p:nvSpPr>
            <p:spPr bwMode="auto">
              <a:xfrm>
                <a:off x="2741" y="3271"/>
                <a:ext cx="57" cy="57"/>
              </a:xfrm>
              <a:prstGeom prst="ellipse">
                <a:avLst/>
              </a:prstGeom>
              <a:solidFill>
                <a:srgbClr val="000000"/>
              </a:solidFill>
              <a:ln w="9525">
                <a:noFill/>
                <a:round/>
              </a:ln>
            </p:spPr>
            <p:txBody>
              <a:bodyPr wrap="none" anchor="ctr"/>
              <a:lstStyle/>
              <a:p>
                <a:endParaRPr lang="zh-CN" altLang="en-US"/>
              </a:p>
            </p:txBody>
          </p:sp>
          <p:sp>
            <p:nvSpPr>
              <p:cNvPr id="104" name="Oval 109"/>
              <p:cNvSpPr>
                <a:spLocks noChangeArrowheads="1"/>
              </p:cNvSpPr>
              <p:nvPr/>
            </p:nvSpPr>
            <p:spPr bwMode="auto">
              <a:xfrm>
                <a:off x="2744" y="3274"/>
                <a:ext cx="51" cy="52"/>
              </a:xfrm>
              <a:prstGeom prst="ellipse">
                <a:avLst/>
              </a:prstGeom>
              <a:solidFill>
                <a:srgbClr val="969CAD"/>
              </a:solidFill>
              <a:ln w="9525">
                <a:noFill/>
                <a:round/>
              </a:ln>
            </p:spPr>
            <p:txBody>
              <a:bodyPr wrap="none" anchor="ctr"/>
              <a:lstStyle/>
              <a:p>
                <a:endParaRPr lang="zh-CN" altLang="en-US"/>
              </a:p>
            </p:txBody>
          </p:sp>
          <p:sp>
            <p:nvSpPr>
              <p:cNvPr id="105" name="Oval 110"/>
              <p:cNvSpPr>
                <a:spLocks noChangeArrowheads="1"/>
              </p:cNvSpPr>
              <p:nvPr/>
            </p:nvSpPr>
            <p:spPr bwMode="auto">
              <a:xfrm>
                <a:off x="2757" y="3288"/>
                <a:ext cx="23" cy="23"/>
              </a:xfrm>
              <a:prstGeom prst="ellipse">
                <a:avLst/>
              </a:prstGeom>
              <a:solidFill>
                <a:srgbClr val="000000"/>
              </a:solidFill>
              <a:ln w="9525">
                <a:noFill/>
                <a:round/>
              </a:ln>
            </p:spPr>
            <p:txBody>
              <a:bodyPr wrap="none" anchor="ctr"/>
              <a:lstStyle/>
              <a:p>
                <a:endParaRPr lang="zh-CN" altLang="en-US"/>
              </a:p>
            </p:txBody>
          </p:sp>
          <p:sp>
            <p:nvSpPr>
              <p:cNvPr id="106" name="Oval 111"/>
              <p:cNvSpPr>
                <a:spLocks noChangeArrowheads="1"/>
              </p:cNvSpPr>
              <p:nvPr/>
            </p:nvSpPr>
            <p:spPr bwMode="auto">
              <a:xfrm>
                <a:off x="2759" y="3290"/>
                <a:ext cx="20" cy="19"/>
              </a:xfrm>
              <a:prstGeom prst="ellipse">
                <a:avLst/>
              </a:prstGeom>
              <a:solidFill>
                <a:srgbClr val="777C89"/>
              </a:solidFill>
              <a:ln w="9525">
                <a:noFill/>
                <a:round/>
              </a:ln>
            </p:spPr>
            <p:txBody>
              <a:bodyPr wrap="none" anchor="ctr"/>
              <a:lstStyle/>
              <a:p>
                <a:endParaRPr lang="zh-CN" altLang="en-US"/>
              </a:p>
            </p:txBody>
          </p:sp>
          <p:sp>
            <p:nvSpPr>
              <p:cNvPr id="107" name="Arc 112"/>
              <p:cNvSpPr/>
              <p:nvPr/>
            </p:nvSpPr>
            <p:spPr bwMode="auto">
              <a:xfrm>
                <a:off x="2762" y="3235"/>
                <a:ext cx="8" cy="7"/>
              </a:xfrm>
              <a:custGeom>
                <a:avLst/>
                <a:gdLst>
                  <a:gd name="T0" fmla="*/ 0 w 21383"/>
                  <a:gd name="T1" fmla="*/ 0 h 19854"/>
                  <a:gd name="T2" fmla="*/ 0 w 21383"/>
                  <a:gd name="T3" fmla="*/ 0 h 19854"/>
                  <a:gd name="T4" fmla="*/ 0 w 21383"/>
                  <a:gd name="T5" fmla="*/ 0 h 19854"/>
                  <a:gd name="T6" fmla="*/ 0 60000 65536"/>
                  <a:gd name="T7" fmla="*/ 0 60000 65536"/>
                  <a:gd name="T8" fmla="*/ 0 60000 65536"/>
                  <a:gd name="T9" fmla="*/ 0 w 21383"/>
                  <a:gd name="T10" fmla="*/ 0 h 19854"/>
                  <a:gd name="T11" fmla="*/ 21383 w 21383"/>
                  <a:gd name="T12" fmla="*/ 19854 h 19854"/>
                </a:gdLst>
                <a:ahLst/>
                <a:cxnLst>
                  <a:cxn ang="T6">
                    <a:pos x="T0" y="T1"/>
                  </a:cxn>
                  <a:cxn ang="T7">
                    <a:pos x="T2" y="T3"/>
                  </a:cxn>
                  <a:cxn ang="T8">
                    <a:pos x="T4" y="T5"/>
                  </a:cxn>
                </a:cxnLst>
                <a:rect l="T9" t="T10" r="T11" b="T12"/>
                <a:pathLst>
                  <a:path w="21383" h="19854" fill="none" extrusionOk="0">
                    <a:moveTo>
                      <a:pt x="8508" y="0"/>
                    </a:moveTo>
                    <a:cubicBezTo>
                      <a:pt x="15437" y="2969"/>
                      <a:pt x="20316" y="9336"/>
                      <a:pt x="21382" y="16799"/>
                    </a:cubicBezTo>
                  </a:path>
                  <a:path w="21383" h="19854" stroke="0" extrusionOk="0">
                    <a:moveTo>
                      <a:pt x="8508" y="0"/>
                    </a:moveTo>
                    <a:cubicBezTo>
                      <a:pt x="15437" y="2969"/>
                      <a:pt x="20316" y="9336"/>
                      <a:pt x="21382" y="16799"/>
                    </a:cubicBezTo>
                    <a:lnTo>
                      <a:pt x="0" y="19854"/>
                    </a:lnTo>
                    <a:close/>
                  </a:path>
                </a:pathLst>
              </a:custGeom>
              <a:solidFill>
                <a:srgbClr val="777C89"/>
              </a:solidFill>
              <a:ln w="9525" cap="rnd">
                <a:noFill/>
                <a:round/>
              </a:ln>
            </p:spPr>
            <p:txBody>
              <a:bodyPr wrap="none" anchor="ctr"/>
              <a:lstStyle/>
              <a:p>
                <a:endParaRPr lang="zh-CN" altLang="en-US"/>
              </a:p>
            </p:txBody>
          </p:sp>
          <p:sp>
            <p:nvSpPr>
              <p:cNvPr id="108" name="Arc 113"/>
              <p:cNvSpPr/>
              <p:nvPr/>
            </p:nvSpPr>
            <p:spPr bwMode="auto">
              <a:xfrm>
                <a:off x="2760" y="3236"/>
                <a:ext cx="8" cy="7"/>
              </a:xfrm>
              <a:custGeom>
                <a:avLst/>
                <a:gdLst>
                  <a:gd name="T0" fmla="*/ 0 w 21383"/>
                  <a:gd name="T1" fmla="*/ 0 h 19854"/>
                  <a:gd name="T2" fmla="*/ 0 w 21383"/>
                  <a:gd name="T3" fmla="*/ 0 h 19854"/>
                  <a:gd name="T4" fmla="*/ 0 w 21383"/>
                  <a:gd name="T5" fmla="*/ 0 h 19854"/>
                  <a:gd name="T6" fmla="*/ 0 60000 65536"/>
                  <a:gd name="T7" fmla="*/ 0 60000 65536"/>
                  <a:gd name="T8" fmla="*/ 0 60000 65536"/>
                  <a:gd name="T9" fmla="*/ 0 w 21383"/>
                  <a:gd name="T10" fmla="*/ 0 h 19854"/>
                  <a:gd name="T11" fmla="*/ 21383 w 21383"/>
                  <a:gd name="T12" fmla="*/ 19854 h 19854"/>
                </a:gdLst>
                <a:ahLst/>
                <a:cxnLst>
                  <a:cxn ang="T6">
                    <a:pos x="T0" y="T1"/>
                  </a:cxn>
                  <a:cxn ang="T7">
                    <a:pos x="T2" y="T3"/>
                  </a:cxn>
                  <a:cxn ang="T8">
                    <a:pos x="T4" y="T5"/>
                  </a:cxn>
                </a:cxnLst>
                <a:rect l="T9" t="T10" r="T11" b="T12"/>
                <a:pathLst>
                  <a:path w="21383" h="19854" fill="none" extrusionOk="0">
                    <a:moveTo>
                      <a:pt x="8508" y="0"/>
                    </a:moveTo>
                    <a:cubicBezTo>
                      <a:pt x="15437" y="2969"/>
                      <a:pt x="20316" y="9336"/>
                      <a:pt x="21382" y="16799"/>
                    </a:cubicBezTo>
                  </a:path>
                  <a:path w="21383" h="19854" stroke="0" extrusionOk="0">
                    <a:moveTo>
                      <a:pt x="8508" y="0"/>
                    </a:moveTo>
                    <a:cubicBezTo>
                      <a:pt x="15437" y="2969"/>
                      <a:pt x="20316" y="9336"/>
                      <a:pt x="21382" y="16799"/>
                    </a:cubicBezTo>
                    <a:lnTo>
                      <a:pt x="0" y="19854"/>
                    </a:lnTo>
                    <a:close/>
                  </a:path>
                </a:pathLst>
              </a:custGeom>
              <a:solidFill>
                <a:srgbClr val="000000"/>
              </a:solidFill>
              <a:ln w="9525" cap="rnd">
                <a:noFill/>
                <a:round/>
              </a:ln>
            </p:spPr>
            <p:txBody>
              <a:bodyPr wrap="none" anchor="ctr"/>
              <a:lstStyle/>
              <a:p>
                <a:endParaRPr lang="zh-CN" altLang="en-US"/>
              </a:p>
            </p:txBody>
          </p:sp>
          <p:sp>
            <p:nvSpPr>
              <p:cNvPr id="109" name="Arc 114"/>
              <p:cNvSpPr/>
              <p:nvPr/>
            </p:nvSpPr>
            <p:spPr bwMode="auto">
              <a:xfrm>
                <a:off x="2827" y="3293"/>
                <a:ext cx="8" cy="7"/>
              </a:xfrm>
              <a:custGeom>
                <a:avLst/>
                <a:gdLst>
                  <a:gd name="T0" fmla="*/ 0 w 21600"/>
                  <a:gd name="T1" fmla="*/ 0 h 19320"/>
                  <a:gd name="T2" fmla="*/ 0 w 21600"/>
                  <a:gd name="T3" fmla="*/ 0 h 19320"/>
                  <a:gd name="T4" fmla="*/ 0 w 21600"/>
                  <a:gd name="T5" fmla="*/ 0 h 19320"/>
                  <a:gd name="T6" fmla="*/ 0 60000 65536"/>
                  <a:gd name="T7" fmla="*/ 0 60000 65536"/>
                  <a:gd name="T8" fmla="*/ 0 60000 65536"/>
                  <a:gd name="T9" fmla="*/ 0 w 21600"/>
                  <a:gd name="T10" fmla="*/ 0 h 19320"/>
                  <a:gd name="T11" fmla="*/ 21600 w 21600"/>
                  <a:gd name="T12" fmla="*/ 19320 h 19320"/>
                </a:gdLst>
                <a:ahLst/>
                <a:cxnLst>
                  <a:cxn ang="T6">
                    <a:pos x="T0" y="T1"/>
                  </a:cxn>
                  <a:cxn ang="T7">
                    <a:pos x="T2" y="T3"/>
                  </a:cxn>
                  <a:cxn ang="T8">
                    <a:pos x="T4" y="T5"/>
                  </a:cxn>
                </a:cxnLst>
                <a:rect l="T9" t="T10" r="T11" b="T12"/>
                <a:pathLst>
                  <a:path w="21600" h="19320" fill="none" extrusionOk="0">
                    <a:moveTo>
                      <a:pt x="21600" y="0"/>
                    </a:moveTo>
                    <a:cubicBezTo>
                      <a:pt x="21600" y="8181"/>
                      <a:pt x="16977" y="15660"/>
                      <a:pt x="9659" y="19319"/>
                    </a:cubicBezTo>
                  </a:path>
                  <a:path w="21600" h="19320" stroke="0" extrusionOk="0">
                    <a:moveTo>
                      <a:pt x="21600" y="0"/>
                    </a:moveTo>
                    <a:cubicBezTo>
                      <a:pt x="21600" y="8181"/>
                      <a:pt x="16977" y="15660"/>
                      <a:pt x="9659" y="19319"/>
                    </a:cubicBezTo>
                    <a:lnTo>
                      <a:pt x="0" y="0"/>
                    </a:lnTo>
                    <a:close/>
                  </a:path>
                </a:pathLst>
              </a:custGeom>
              <a:solidFill>
                <a:srgbClr val="777C89"/>
              </a:solidFill>
              <a:ln w="9525" cap="rnd">
                <a:noFill/>
                <a:round/>
              </a:ln>
            </p:spPr>
            <p:txBody>
              <a:bodyPr wrap="none" anchor="ctr"/>
              <a:lstStyle/>
              <a:p>
                <a:endParaRPr lang="zh-CN" altLang="en-US"/>
              </a:p>
            </p:txBody>
          </p:sp>
          <p:sp>
            <p:nvSpPr>
              <p:cNvPr id="110" name="Arc 115"/>
              <p:cNvSpPr/>
              <p:nvPr/>
            </p:nvSpPr>
            <p:spPr bwMode="auto">
              <a:xfrm>
                <a:off x="2703" y="3302"/>
                <a:ext cx="8" cy="7"/>
              </a:xfrm>
              <a:custGeom>
                <a:avLst/>
                <a:gdLst>
                  <a:gd name="T0" fmla="*/ 0 w 21433"/>
                  <a:gd name="T1" fmla="*/ 0 h 18754"/>
                  <a:gd name="T2" fmla="*/ 0 w 21433"/>
                  <a:gd name="T3" fmla="*/ 0 h 18754"/>
                  <a:gd name="T4" fmla="*/ 0 w 21433"/>
                  <a:gd name="T5" fmla="*/ 0 h 18754"/>
                  <a:gd name="T6" fmla="*/ 0 60000 65536"/>
                  <a:gd name="T7" fmla="*/ 0 60000 65536"/>
                  <a:gd name="T8" fmla="*/ 0 60000 65536"/>
                  <a:gd name="T9" fmla="*/ 0 w 21433"/>
                  <a:gd name="T10" fmla="*/ 0 h 18754"/>
                  <a:gd name="T11" fmla="*/ 21433 w 21433"/>
                  <a:gd name="T12" fmla="*/ 18754 h 18754"/>
                </a:gdLst>
                <a:ahLst/>
                <a:cxnLst>
                  <a:cxn ang="T6">
                    <a:pos x="T0" y="T1"/>
                  </a:cxn>
                  <a:cxn ang="T7">
                    <a:pos x="T2" y="T3"/>
                  </a:cxn>
                  <a:cxn ang="T8">
                    <a:pos x="T4" y="T5"/>
                  </a:cxn>
                </a:cxnLst>
                <a:rect l="T9" t="T10" r="T11" b="T12"/>
                <a:pathLst>
                  <a:path w="21433" h="18754" fill="none" extrusionOk="0">
                    <a:moveTo>
                      <a:pt x="-1" y="16074"/>
                    </a:moveTo>
                    <a:cubicBezTo>
                      <a:pt x="843" y="9328"/>
                      <a:pt x="4813" y="3373"/>
                      <a:pt x="10716" y="0"/>
                    </a:cubicBezTo>
                  </a:path>
                  <a:path w="21433" h="18754" stroke="0" extrusionOk="0">
                    <a:moveTo>
                      <a:pt x="-1" y="16074"/>
                    </a:moveTo>
                    <a:cubicBezTo>
                      <a:pt x="843" y="9328"/>
                      <a:pt x="4813" y="3373"/>
                      <a:pt x="10716" y="0"/>
                    </a:cubicBezTo>
                    <a:lnTo>
                      <a:pt x="21433" y="18754"/>
                    </a:lnTo>
                    <a:close/>
                  </a:path>
                </a:pathLst>
              </a:custGeom>
              <a:solidFill>
                <a:srgbClr val="777C89"/>
              </a:solidFill>
              <a:ln w="9525" cap="rnd">
                <a:noFill/>
                <a:round/>
              </a:ln>
            </p:spPr>
            <p:txBody>
              <a:bodyPr wrap="none" anchor="ctr"/>
              <a:lstStyle/>
              <a:p>
                <a:endParaRPr lang="zh-CN" altLang="en-US"/>
              </a:p>
            </p:txBody>
          </p:sp>
          <p:sp>
            <p:nvSpPr>
              <p:cNvPr id="111" name="Arc 116"/>
              <p:cNvSpPr/>
              <p:nvPr/>
            </p:nvSpPr>
            <p:spPr bwMode="auto">
              <a:xfrm>
                <a:off x="2704" y="3302"/>
                <a:ext cx="8" cy="7"/>
              </a:xfrm>
              <a:custGeom>
                <a:avLst/>
                <a:gdLst>
                  <a:gd name="T0" fmla="*/ 0 w 21433"/>
                  <a:gd name="T1" fmla="*/ 0 h 18754"/>
                  <a:gd name="T2" fmla="*/ 0 w 21433"/>
                  <a:gd name="T3" fmla="*/ 0 h 18754"/>
                  <a:gd name="T4" fmla="*/ 0 w 21433"/>
                  <a:gd name="T5" fmla="*/ 0 h 18754"/>
                  <a:gd name="T6" fmla="*/ 0 60000 65536"/>
                  <a:gd name="T7" fmla="*/ 0 60000 65536"/>
                  <a:gd name="T8" fmla="*/ 0 60000 65536"/>
                  <a:gd name="T9" fmla="*/ 0 w 21433"/>
                  <a:gd name="T10" fmla="*/ 0 h 18754"/>
                  <a:gd name="T11" fmla="*/ 21433 w 21433"/>
                  <a:gd name="T12" fmla="*/ 18754 h 18754"/>
                </a:gdLst>
                <a:ahLst/>
                <a:cxnLst>
                  <a:cxn ang="T6">
                    <a:pos x="T0" y="T1"/>
                  </a:cxn>
                  <a:cxn ang="T7">
                    <a:pos x="T2" y="T3"/>
                  </a:cxn>
                  <a:cxn ang="T8">
                    <a:pos x="T4" y="T5"/>
                  </a:cxn>
                </a:cxnLst>
                <a:rect l="T9" t="T10" r="T11" b="T12"/>
                <a:pathLst>
                  <a:path w="21433" h="18754" fill="none" extrusionOk="0">
                    <a:moveTo>
                      <a:pt x="-1" y="16074"/>
                    </a:moveTo>
                    <a:cubicBezTo>
                      <a:pt x="843" y="9328"/>
                      <a:pt x="4813" y="3373"/>
                      <a:pt x="10716" y="0"/>
                    </a:cubicBezTo>
                  </a:path>
                  <a:path w="21433" h="18754" stroke="0" extrusionOk="0">
                    <a:moveTo>
                      <a:pt x="-1" y="16074"/>
                    </a:moveTo>
                    <a:cubicBezTo>
                      <a:pt x="843" y="9328"/>
                      <a:pt x="4813" y="3373"/>
                      <a:pt x="10716" y="0"/>
                    </a:cubicBezTo>
                    <a:lnTo>
                      <a:pt x="21433" y="18754"/>
                    </a:lnTo>
                    <a:close/>
                  </a:path>
                </a:pathLst>
              </a:custGeom>
              <a:solidFill>
                <a:srgbClr val="000000"/>
              </a:solidFill>
              <a:ln w="9525" cap="rnd">
                <a:noFill/>
                <a:round/>
              </a:ln>
            </p:spPr>
            <p:txBody>
              <a:bodyPr wrap="none" anchor="ctr"/>
              <a:lstStyle/>
              <a:p>
                <a:endParaRPr lang="zh-CN" altLang="en-US"/>
              </a:p>
            </p:txBody>
          </p:sp>
          <p:sp>
            <p:nvSpPr>
              <p:cNvPr id="112" name="Arc 117"/>
              <p:cNvSpPr/>
              <p:nvPr/>
            </p:nvSpPr>
            <p:spPr bwMode="auto">
              <a:xfrm>
                <a:off x="2770" y="3360"/>
                <a:ext cx="8" cy="7"/>
              </a:xfrm>
              <a:custGeom>
                <a:avLst/>
                <a:gdLst>
                  <a:gd name="T0" fmla="*/ 0 w 21600"/>
                  <a:gd name="T1" fmla="*/ 0 h 17972"/>
                  <a:gd name="T2" fmla="*/ 0 w 21600"/>
                  <a:gd name="T3" fmla="*/ 0 h 17972"/>
                  <a:gd name="T4" fmla="*/ 0 w 21600"/>
                  <a:gd name="T5" fmla="*/ 0 h 17972"/>
                  <a:gd name="T6" fmla="*/ 0 60000 65536"/>
                  <a:gd name="T7" fmla="*/ 0 60000 65536"/>
                  <a:gd name="T8" fmla="*/ 0 60000 65536"/>
                  <a:gd name="T9" fmla="*/ 0 w 21600"/>
                  <a:gd name="T10" fmla="*/ 0 h 17972"/>
                  <a:gd name="T11" fmla="*/ 21600 w 21600"/>
                  <a:gd name="T12" fmla="*/ 17972 h 17972"/>
                </a:gdLst>
                <a:ahLst/>
                <a:cxnLst>
                  <a:cxn ang="T6">
                    <a:pos x="T0" y="T1"/>
                  </a:cxn>
                  <a:cxn ang="T7">
                    <a:pos x="T2" y="T3"/>
                  </a:cxn>
                  <a:cxn ang="T8">
                    <a:pos x="T4" y="T5"/>
                  </a:cxn>
                </a:cxnLst>
                <a:rect l="T9" t="T10" r="T11" b="T12"/>
                <a:pathLst>
                  <a:path w="21600" h="17972" fill="none" extrusionOk="0">
                    <a:moveTo>
                      <a:pt x="9618" y="17971"/>
                    </a:moveTo>
                    <a:cubicBezTo>
                      <a:pt x="3609" y="13965"/>
                      <a:pt x="0" y="7221"/>
                      <a:pt x="0" y="0"/>
                    </a:cubicBezTo>
                  </a:path>
                  <a:path w="21600" h="17972" stroke="0" extrusionOk="0">
                    <a:moveTo>
                      <a:pt x="9618" y="17971"/>
                    </a:moveTo>
                    <a:cubicBezTo>
                      <a:pt x="3609" y="13965"/>
                      <a:pt x="0" y="7221"/>
                      <a:pt x="0" y="0"/>
                    </a:cubicBezTo>
                    <a:lnTo>
                      <a:pt x="21600" y="0"/>
                    </a:lnTo>
                    <a:close/>
                  </a:path>
                </a:pathLst>
              </a:custGeom>
              <a:solidFill>
                <a:srgbClr val="777C89"/>
              </a:solidFill>
              <a:ln w="9525" cap="rnd">
                <a:noFill/>
                <a:round/>
              </a:ln>
            </p:spPr>
            <p:txBody>
              <a:bodyPr wrap="none" anchor="ctr"/>
              <a:lstStyle/>
              <a:p>
                <a:endParaRPr lang="zh-CN" altLang="en-US"/>
              </a:p>
            </p:txBody>
          </p:sp>
          <p:sp>
            <p:nvSpPr>
              <p:cNvPr id="113" name="Arc 118"/>
              <p:cNvSpPr/>
              <p:nvPr/>
            </p:nvSpPr>
            <p:spPr bwMode="auto">
              <a:xfrm>
                <a:off x="2771" y="3361"/>
                <a:ext cx="8" cy="7"/>
              </a:xfrm>
              <a:custGeom>
                <a:avLst/>
                <a:gdLst>
                  <a:gd name="T0" fmla="*/ 0 w 21600"/>
                  <a:gd name="T1" fmla="*/ 0 h 17972"/>
                  <a:gd name="T2" fmla="*/ 0 w 21600"/>
                  <a:gd name="T3" fmla="*/ 0 h 17972"/>
                  <a:gd name="T4" fmla="*/ 0 w 21600"/>
                  <a:gd name="T5" fmla="*/ 0 h 17972"/>
                  <a:gd name="T6" fmla="*/ 0 60000 65536"/>
                  <a:gd name="T7" fmla="*/ 0 60000 65536"/>
                  <a:gd name="T8" fmla="*/ 0 60000 65536"/>
                  <a:gd name="T9" fmla="*/ 0 w 21600"/>
                  <a:gd name="T10" fmla="*/ 0 h 17972"/>
                  <a:gd name="T11" fmla="*/ 21600 w 21600"/>
                  <a:gd name="T12" fmla="*/ 17972 h 17972"/>
                </a:gdLst>
                <a:ahLst/>
                <a:cxnLst>
                  <a:cxn ang="T6">
                    <a:pos x="T0" y="T1"/>
                  </a:cxn>
                  <a:cxn ang="T7">
                    <a:pos x="T2" y="T3"/>
                  </a:cxn>
                  <a:cxn ang="T8">
                    <a:pos x="T4" y="T5"/>
                  </a:cxn>
                </a:cxnLst>
                <a:rect l="T9" t="T10" r="T11" b="T12"/>
                <a:pathLst>
                  <a:path w="21600" h="17972" fill="none" extrusionOk="0">
                    <a:moveTo>
                      <a:pt x="9618" y="17971"/>
                    </a:moveTo>
                    <a:cubicBezTo>
                      <a:pt x="3609" y="13965"/>
                      <a:pt x="0" y="7221"/>
                      <a:pt x="0" y="0"/>
                    </a:cubicBezTo>
                  </a:path>
                  <a:path w="21600" h="17972" stroke="0" extrusionOk="0">
                    <a:moveTo>
                      <a:pt x="9618" y="17971"/>
                    </a:moveTo>
                    <a:cubicBezTo>
                      <a:pt x="3609" y="13965"/>
                      <a:pt x="0" y="7221"/>
                      <a:pt x="0" y="0"/>
                    </a:cubicBezTo>
                    <a:lnTo>
                      <a:pt x="21600" y="0"/>
                    </a:lnTo>
                    <a:close/>
                  </a:path>
                </a:pathLst>
              </a:custGeom>
              <a:solidFill>
                <a:srgbClr val="000000"/>
              </a:solidFill>
              <a:ln w="9525" cap="rnd">
                <a:noFill/>
                <a:round/>
              </a:ln>
            </p:spPr>
            <p:txBody>
              <a:bodyPr wrap="none" anchor="ctr"/>
              <a:lstStyle/>
              <a:p>
                <a:endParaRPr lang="zh-CN" altLang="en-US"/>
              </a:p>
            </p:txBody>
          </p:sp>
          <p:sp>
            <p:nvSpPr>
              <p:cNvPr id="114" name="Arc 119"/>
              <p:cNvSpPr/>
              <p:nvPr/>
            </p:nvSpPr>
            <p:spPr bwMode="auto">
              <a:xfrm>
                <a:off x="2807" y="3259"/>
                <a:ext cx="8" cy="8"/>
              </a:xfrm>
              <a:custGeom>
                <a:avLst/>
                <a:gdLst>
                  <a:gd name="T0" fmla="*/ 0 w 22816"/>
                  <a:gd name="T1" fmla="*/ 0 h 21600"/>
                  <a:gd name="T2" fmla="*/ 0 w 22816"/>
                  <a:gd name="T3" fmla="*/ 0 h 21600"/>
                  <a:gd name="T4" fmla="*/ 0 w 22816"/>
                  <a:gd name="T5" fmla="*/ 0 h 21600"/>
                  <a:gd name="T6" fmla="*/ 0 60000 65536"/>
                  <a:gd name="T7" fmla="*/ 0 60000 65536"/>
                  <a:gd name="T8" fmla="*/ 0 60000 65536"/>
                  <a:gd name="T9" fmla="*/ 0 w 22816"/>
                  <a:gd name="T10" fmla="*/ 0 h 21600"/>
                  <a:gd name="T11" fmla="*/ 22816 w 22816"/>
                  <a:gd name="T12" fmla="*/ 21600 h 21600"/>
                </a:gdLst>
                <a:ahLst/>
                <a:cxnLst>
                  <a:cxn ang="T6">
                    <a:pos x="T0" y="T1"/>
                  </a:cxn>
                  <a:cxn ang="T7">
                    <a:pos x="T2" y="T3"/>
                  </a:cxn>
                  <a:cxn ang="T8">
                    <a:pos x="T4" y="T5"/>
                  </a:cxn>
                </a:cxnLst>
                <a:rect l="T9" t="T10" r="T11" b="T12"/>
                <a:pathLst>
                  <a:path w="22816" h="21600" fill="none" extrusionOk="0">
                    <a:moveTo>
                      <a:pt x="0" y="9045"/>
                    </a:moveTo>
                    <a:cubicBezTo>
                      <a:pt x="4054" y="3368"/>
                      <a:pt x="10601" y="-1"/>
                      <a:pt x="17577" y="0"/>
                    </a:cubicBezTo>
                    <a:cubicBezTo>
                      <a:pt x="19343" y="0"/>
                      <a:pt x="21102" y="216"/>
                      <a:pt x="22816" y="644"/>
                    </a:cubicBezTo>
                  </a:path>
                  <a:path w="22816" h="21600" stroke="0" extrusionOk="0">
                    <a:moveTo>
                      <a:pt x="0" y="9045"/>
                    </a:moveTo>
                    <a:cubicBezTo>
                      <a:pt x="4054" y="3368"/>
                      <a:pt x="10601" y="-1"/>
                      <a:pt x="17577" y="0"/>
                    </a:cubicBezTo>
                    <a:cubicBezTo>
                      <a:pt x="19343" y="0"/>
                      <a:pt x="21102" y="216"/>
                      <a:pt x="22816" y="644"/>
                    </a:cubicBezTo>
                    <a:lnTo>
                      <a:pt x="17577" y="21600"/>
                    </a:lnTo>
                    <a:close/>
                  </a:path>
                </a:pathLst>
              </a:custGeom>
              <a:solidFill>
                <a:srgbClr val="777C89"/>
              </a:solidFill>
              <a:ln w="9525" cap="rnd">
                <a:noFill/>
                <a:round/>
              </a:ln>
            </p:spPr>
            <p:txBody>
              <a:bodyPr wrap="none" anchor="ctr"/>
              <a:lstStyle/>
              <a:p>
                <a:endParaRPr lang="zh-CN" altLang="en-US"/>
              </a:p>
            </p:txBody>
          </p:sp>
          <p:sp>
            <p:nvSpPr>
              <p:cNvPr id="115" name="Arc 120"/>
              <p:cNvSpPr/>
              <p:nvPr/>
            </p:nvSpPr>
            <p:spPr bwMode="auto">
              <a:xfrm>
                <a:off x="2824" y="3294"/>
                <a:ext cx="9" cy="8"/>
              </a:xfrm>
              <a:custGeom>
                <a:avLst/>
                <a:gdLst>
                  <a:gd name="T0" fmla="*/ 0 w 24688"/>
                  <a:gd name="T1" fmla="*/ 0 h 21600"/>
                  <a:gd name="T2" fmla="*/ 0 w 24688"/>
                  <a:gd name="T3" fmla="*/ 0 h 21600"/>
                  <a:gd name="T4" fmla="*/ 0 w 24688"/>
                  <a:gd name="T5" fmla="*/ 0 h 21600"/>
                  <a:gd name="T6" fmla="*/ 0 60000 65536"/>
                  <a:gd name="T7" fmla="*/ 0 60000 65536"/>
                  <a:gd name="T8" fmla="*/ 0 60000 65536"/>
                  <a:gd name="T9" fmla="*/ 0 w 24688"/>
                  <a:gd name="T10" fmla="*/ 0 h 21600"/>
                  <a:gd name="T11" fmla="*/ 24688 w 24688"/>
                  <a:gd name="T12" fmla="*/ 21600 h 21600"/>
                </a:gdLst>
                <a:ahLst/>
                <a:cxnLst>
                  <a:cxn ang="T6">
                    <a:pos x="T0" y="T1"/>
                  </a:cxn>
                  <a:cxn ang="T7">
                    <a:pos x="T2" y="T3"/>
                  </a:cxn>
                  <a:cxn ang="T8">
                    <a:pos x="T4" y="T5"/>
                  </a:cxn>
                </a:cxnLst>
                <a:rect l="T9" t="T10" r="T11" b="T12"/>
                <a:pathLst>
                  <a:path w="24688" h="21600" fill="none" extrusionOk="0">
                    <a:moveTo>
                      <a:pt x="24687" y="20768"/>
                    </a:moveTo>
                    <a:cubicBezTo>
                      <a:pt x="22758" y="21320"/>
                      <a:pt x="20760" y="21599"/>
                      <a:pt x="18754" y="21600"/>
                    </a:cubicBezTo>
                    <a:cubicBezTo>
                      <a:pt x="11002" y="21600"/>
                      <a:pt x="3845" y="17446"/>
                      <a:pt x="0" y="10716"/>
                    </a:cubicBezTo>
                  </a:path>
                  <a:path w="24688" h="21600" stroke="0" extrusionOk="0">
                    <a:moveTo>
                      <a:pt x="24687" y="20768"/>
                    </a:moveTo>
                    <a:cubicBezTo>
                      <a:pt x="22758" y="21320"/>
                      <a:pt x="20760" y="21599"/>
                      <a:pt x="18754" y="21600"/>
                    </a:cubicBezTo>
                    <a:cubicBezTo>
                      <a:pt x="11002" y="21600"/>
                      <a:pt x="3845" y="17446"/>
                      <a:pt x="0" y="10716"/>
                    </a:cubicBezTo>
                    <a:lnTo>
                      <a:pt x="18754" y="0"/>
                    </a:lnTo>
                    <a:close/>
                  </a:path>
                </a:pathLst>
              </a:custGeom>
              <a:solidFill>
                <a:srgbClr val="000000"/>
              </a:solidFill>
              <a:ln w="9525" cap="rnd">
                <a:noFill/>
                <a:round/>
              </a:ln>
            </p:spPr>
            <p:txBody>
              <a:bodyPr wrap="none" anchor="ctr"/>
              <a:lstStyle/>
              <a:p>
                <a:endParaRPr lang="zh-CN" altLang="en-US"/>
              </a:p>
            </p:txBody>
          </p:sp>
          <p:sp>
            <p:nvSpPr>
              <p:cNvPr id="116" name="Arc 121"/>
              <p:cNvSpPr/>
              <p:nvPr/>
            </p:nvSpPr>
            <p:spPr bwMode="auto">
              <a:xfrm>
                <a:off x="2723" y="3334"/>
                <a:ext cx="10" cy="8"/>
              </a:xfrm>
              <a:custGeom>
                <a:avLst/>
                <a:gdLst>
                  <a:gd name="T0" fmla="*/ 0 w 26481"/>
                  <a:gd name="T1" fmla="*/ 0 h 21600"/>
                  <a:gd name="T2" fmla="*/ 0 w 26481"/>
                  <a:gd name="T3" fmla="*/ 0 h 21600"/>
                  <a:gd name="T4" fmla="*/ 0 w 26481"/>
                  <a:gd name="T5" fmla="*/ 0 h 21600"/>
                  <a:gd name="T6" fmla="*/ 0 60000 65536"/>
                  <a:gd name="T7" fmla="*/ 0 60000 65536"/>
                  <a:gd name="T8" fmla="*/ 0 60000 65536"/>
                  <a:gd name="T9" fmla="*/ 0 w 26481"/>
                  <a:gd name="T10" fmla="*/ 0 h 21600"/>
                  <a:gd name="T11" fmla="*/ 26481 w 26481"/>
                  <a:gd name="T12" fmla="*/ 21600 h 21600"/>
                </a:gdLst>
                <a:ahLst/>
                <a:cxnLst>
                  <a:cxn ang="T6">
                    <a:pos x="T0" y="T1"/>
                  </a:cxn>
                  <a:cxn ang="T7">
                    <a:pos x="T2" y="T3"/>
                  </a:cxn>
                  <a:cxn ang="T8">
                    <a:pos x="T4" y="T5"/>
                  </a:cxn>
                </a:cxnLst>
                <a:rect l="T9" t="T10" r="T11" b="T12"/>
                <a:pathLst>
                  <a:path w="26481" h="21600" fill="none" extrusionOk="0">
                    <a:moveTo>
                      <a:pt x="26480" y="11981"/>
                    </a:moveTo>
                    <a:cubicBezTo>
                      <a:pt x="22474" y="17990"/>
                      <a:pt x="15730" y="21599"/>
                      <a:pt x="8509" y="21600"/>
                    </a:cubicBezTo>
                    <a:cubicBezTo>
                      <a:pt x="5583" y="21600"/>
                      <a:pt x="2688" y="21005"/>
                      <a:pt x="0" y="19853"/>
                    </a:cubicBezTo>
                  </a:path>
                  <a:path w="26481" h="21600" stroke="0" extrusionOk="0">
                    <a:moveTo>
                      <a:pt x="26480" y="11981"/>
                    </a:moveTo>
                    <a:cubicBezTo>
                      <a:pt x="22474" y="17990"/>
                      <a:pt x="15730" y="21599"/>
                      <a:pt x="8509" y="21600"/>
                    </a:cubicBezTo>
                    <a:cubicBezTo>
                      <a:pt x="5583" y="21600"/>
                      <a:pt x="2688" y="21005"/>
                      <a:pt x="0" y="19853"/>
                    </a:cubicBezTo>
                    <a:lnTo>
                      <a:pt x="8509" y="0"/>
                    </a:lnTo>
                    <a:close/>
                  </a:path>
                </a:pathLst>
              </a:custGeom>
              <a:solidFill>
                <a:srgbClr val="777C89"/>
              </a:solidFill>
              <a:ln w="9525" cap="rnd">
                <a:noFill/>
                <a:round/>
              </a:ln>
            </p:spPr>
            <p:txBody>
              <a:bodyPr wrap="none" anchor="ctr"/>
              <a:lstStyle/>
              <a:p>
                <a:endParaRPr lang="zh-CN" altLang="en-US"/>
              </a:p>
            </p:txBody>
          </p:sp>
          <p:sp>
            <p:nvSpPr>
              <p:cNvPr id="117" name="Arc 122"/>
              <p:cNvSpPr/>
              <p:nvPr/>
            </p:nvSpPr>
            <p:spPr bwMode="auto">
              <a:xfrm>
                <a:off x="2723" y="3332"/>
                <a:ext cx="10" cy="8"/>
              </a:xfrm>
              <a:custGeom>
                <a:avLst/>
                <a:gdLst>
                  <a:gd name="T0" fmla="*/ 0 w 26481"/>
                  <a:gd name="T1" fmla="*/ 0 h 21600"/>
                  <a:gd name="T2" fmla="*/ 0 w 26481"/>
                  <a:gd name="T3" fmla="*/ 0 h 21600"/>
                  <a:gd name="T4" fmla="*/ 0 w 26481"/>
                  <a:gd name="T5" fmla="*/ 0 h 21600"/>
                  <a:gd name="T6" fmla="*/ 0 60000 65536"/>
                  <a:gd name="T7" fmla="*/ 0 60000 65536"/>
                  <a:gd name="T8" fmla="*/ 0 60000 65536"/>
                  <a:gd name="T9" fmla="*/ 0 w 26481"/>
                  <a:gd name="T10" fmla="*/ 0 h 21600"/>
                  <a:gd name="T11" fmla="*/ 26481 w 26481"/>
                  <a:gd name="T12" fmla="*/ 21600 h 21600"/>
                </a:gdLst>
                <a:ahLst/>
                <a:cxnLst>
                  <a:cxn ang="T6">
                    <a:pos x="T0" y="T1"/>
                  </a:cxn>
                  <a:cxn ang="T7">
                    <a:pos x="T2" y="T3"/>
                  </a:cxn>
                  <a:cxn ang="T8">
                    <a:pos x="T4" y="T5"/>
                  </a:cxn>
                </a:cxnLst>
                <a:rect l="T9" t="T10" r="T11" b="T12"/>
                <a:pathLst>
                  <a:path w="26481" h="21600" fill="none" extrusionOk="0">
                    <a:moveTo>
                      <a:pt x="26480" y="11981"/>
                    </a:moveTo>
                    <a:cubicBezTo>
                      <a:pt x="22474" y="17990"/>
                      <a:pt x="15730" y="21599"/>
                      <a:pt x="8509" y="21600"/>
                    </a:cubicBezTo>
                    <a:cubicBezTo>
                      <a:pt x="5583" y="21600"/>
                      <a:pt x="2688" y="21005"/>
                      <a:pt x="0" y="19853"/>
                    </a:cubicBezTo>
                  </a:path>
                  <a:path w="26481" h="21600" stroke="0" extrusionOk="0">
                    <a:moveTo>
                      <a:pt x="26480" y="11981"/>
                    </a:moveTo>
                    <a:cubicBezTo>
                      <a:pt x="22474" y="17990"/>
                      <a:pt x="15730" y="21599"/>
                      <a:pt x="8509" y="21600"/>
                    </a:cubicBezTo>
                    <a:cubicBezTo>
                      <a:pt x="5583" y="21600"/>
                      <a:pt x="2688" y="21005"/>
                      <a:pt x="0" y="19853"/>
                    </a:cubicBezTo>
                    <a:lnTo>
                      <a:pt x="8509" y="0"/>
                    </a:lnTo>
                    <a:close/>
                  </a:path>
                </a:pathLst>
              </a:custGeom>
              <a:solidFill>
                <a:srgbClr val="000000"/>
              </a:solidFill>
              <a:ln w="9525" cap="rnd">
                <a:noFill/>
                <a:round/>
              </a:ln>
            </p:spPr>
            <p:txBody>
              <a:bodyPr wrap="none" anchor="ctr"/>
              <a:lstStyle/>
              <a:p>
                <a:endParaRPr lang="zh-CN" altLang="en-US"/>
              </a:p>
            </p:txBody>
          </p:sp>
          <p:sp>
            <p:nvSpPr>
              <p:cNvPr id="118" name="Arc 123"/>
              <p:cNvSpPr/>
              <p:nvPr/>
            </p:nvSpPr>
            <p:spPr bwMode="auto">
              <a:xfrm>
                <a:off x="2728" y="3250"/>
                <a:ext cx="9" cy="10"/>
              </a:xfrm>
              <a:custGeom>
                <a:avLst/>
                <a:gdLst>
                  <a:gd name="T0" fmla="*/ 0 w 21600"/>
                  <a:gd name="T1" fmla="*/ 0 h 23465"/>
                  <a:gd name="T2" fmla="*/ 0 w 21600"/>
                  <a:gd name="T3" fmla="*/ 0 h 23465"/>
                  <a:gd name="T4" fmla="*/ 0 w 21600"/>
                  <a:gd name="T5" fmla="*/ 0 h 23465"/>
                  <a:gd name="T6" fmla="*/ 0 60000 65536"/>
                  <a:gd name="T7" fmla="*/ 0 60000 65536"/>
                  <a:gd name="T8" fmla="*/ 0 60000 65536"/>
                  <a:gd name="T9" fmla="*/ 0 w 21600"/>
                  <a:gd name="T10" fmla="*/ 0 h 23465"/>
                  <a:gd name="T11" fmla="*/ 21600 w 21600"/>
                  <a:gd name="T12" fmla="*/ 23465 h 23465"/>
                </a:gdLst>
                <a:ahLst/>
                <a:cxnLst>
                  <a:cxn ang="T6">
                    <a:pos x="T0" y="T1"/>
                  </a:cxn>
                  <a:cxn ang="T7">
                    <a:pos x="T2" y="T3"/>
                  </a:cxn>
                  <a:cxn ang="T8">
                    <a:pos x="T4" y="T5"/>
                  </a:cxn>
                </a:cxnLst>
                <a:rect l="T9" t="T10" r="T11" b="T12"/>
                <a:pathLst>
                  <a:path w="21600" h="23465" fill="none" extrusionOk="0">
                    <a:moveTo>
                      <a:pt x="2998" y="23465"/>
                    </a:moveTo>
                    <a:cubicBezTo>
                      <a:pt x="1035" y="20138"/>
                      <a:pt x="0" y="16347"/>
                      <a:pt x="0" y="12485"/>
                    </a:cubicBezTo>
                    <a:cubicBezTo>
                      <a:pt x="-1" y="8012"/>
                      <a:pt x="1388" y="3649"/>
                      <a:pt x="3973" y="-1"/>
                    </a:cubicBezTo>
                  </a:path>
                  <a:path w="21600" h="23465" stroke="0" extrusionOk="0">
                    <a:moveTo>
                      <a:pt x="2998" y="23465"/>
                    </a:moveTo>
                    <a:cubicBezTo>
                      <a:pt x="1035" y="20138"/>
                      <a:pt x="0" y="16347"/>
                      <a:pt x="0" y="12485"/>
                    </a:cubicBezTo>
                    <a:cubicBezTo>
                      <a:pt x="-1" y="8012"/>
                      <a:pt x="1388" y="3649"/>
                      <a:pt x="3973" y="-1"/>
                    </a:cubicBezTo>
                    <a:lnTo>
                      <a:pt x="21600" y="12485"/>
                    </a:lnTo>
                    <a:close/>
                  </a:path>
                </a:pathLst>
              </a:custGeom>
              <a:solidFill>
                <a:srgbClr val="777C89"/>
              </a:solidFill>
              <a:ln w="9525" cap="rnd">
                <a:noFill/>
                <a:round/>
              </a:ln>
            </p:spPr>
            <p:txBody>
              <a:bodyPr wrap="none" anchor="ctr"/>
              <a:lstStyle/>
              <a:p>
                <a:endParaRPr lang="zh-CN" altLang="en-US"/>
              </a:p>
            </p:txBody>
          </p:sp>
          <p:sp>
            <p:nvSpPr>
              <p:cNvPr id="119" name="Arc 124"/>
              <p:cNvSpPr/>
              <p:nvPr/>
            </p:nvSpPr>
            <p:spPr bwMode="auto">
              <a:xfrm>
                <a:off x="2731" y="3254"/>
                <a:ext cx="8" cy="9"/>
              </a:xfrm>
              <a:custGeom>
                <a:avLst/>
                <a:gdLst>
                  <a:gd name="T0" fmla="*/ 0 w 21600"/>
                  <a:gd name="T1" fmla="*/ 0 h 23272"/>
                  <a:gd name="T2" fmla="*/ 0 w 21600"/>
                  <a:gd name="T3" fmla="*/ 0 h 23272"/>
                  <a:gd name="T4" fmla="*/ 0 w 21600"/>
                  <a:gd name="T5" fmla="*/ 0 h 23272"/>
                  <a:gd name="T6" fmla="*/ 0 60000 65536"/>
                  <a:gd name="T7" fmla="*/ 0 60000 65536"/>
                  <a:gd name="T8" fmla="*/ 0 60000 65536"/>
                  <a:gd name="T9" fmla="*/ 0 w 21600"/>
                  <a:gd name="T10" fmla="*/ 0 h 23272"/>
                  <a:gd name="T11" fmla="*/ 21600 w 21600"/>
                  <a:gd name="T12" fmla="*/ 23272 h 23272"/>
                </a:gdLst>
                <a:ahLst/>
                <a:cxnLst>
                  <a:cxn ang="T6">
                    <a:pos x="T0" y="T1"/>
                  </a:cxn>
                  <a:cxn ang="T7">
                    <a:pos x="T2" y="T3"/>
                  </a:cxn>
                  <a:cxn ang="T8">
                    <a:pos x="T4" y="T5"/>
                  </a:cxn>
                </a:cxnLst>
                <a:rect l="T9" t="T10" r="T11" b="T12"/>
                <a:pathLst>
                  <a:path w="21600" h="23272" fill="none" extrusionOk="0">
                    <a:moveTo>
                      <a:pt x="2846" y="23271"/>
                    </a:moveTo>
                    <a:cubicBezTo>
                      <a:pt x="981" y="20008"/>
                      <a:pt x="0" y="16314"/>
                      <a:pt x="0" y="12555"/>
                    </a:cubicBezTo>
                    <a:cubicBezTo>
                      <a:pt x="-1" y="8053"/>
                      <a:pt x="1406" y="3663"/>
                      <a:pt x="4023" y="0"/>
                    </a:cubicBezTo>
                  </a:path>
                  <a:path w="21600" h="23272" stroke="0" extrusionOk="0">
                    <a:moveTo>
                      <a:pt x="2846" y="23271"/>
                    </a:moveTo>
                    <a:cubicBezTo>
                      <a:pt x="981" y="20008"/>
                      <a:pt x="0" y="16314"/>
                      <a:pt x="0" y="12555"/>
                    </a:cubicBezTo>
                    <a:cubicBezTo>
                      <a:pt x="-1" y="8053"/>
                      <a:pt x="1406" y="3663"/>
                      <a:pt x="4023" y="0"/>
                    </a:cubicBezTo>
                    <a:lnTo>
                      <a:pt x="21600" y="12555"/>
                    </a:lnTo>
                    <a:close/>
                  </a:path>
                </a:pathLst>
              </a:custGeom>
              <a:solidFill>
                <a:srgbClr val="000000"/>
              </a:solidFill>
              <a:ln w="9525" cap="rnd">
                <a:noFill/>
                <a:round/>
              </a:ln>
            </p:spPr>
            <p:txBody>
              <a:bodyPr wrap="none" anchor="ctr"/>
              <a:lstStyle/>
              <a:p>
                <a:endParaRPr lang="zh-CN" altLang="en-US"/>
              </a:p>
            </p:txBody>
          </p:sp>
          <p:sp>
            <p:nvSpPr>
              <p:cNvPr id="120" name="Arc 125"/>
              <p:cNvSpPr/>
              <p:nvPr/>
            </p:nvSpPr>
            <p:spPr bwMode="auto">
              <a:xfrm>
                <a:off x="2802" y="3339"/>
                <a:ext cx="9" cy="11"/>
              </a:xfrm>
              <a:custGeom>
                <a:avLst/>
                <a:gdLst>
                  <a:gd name="T0" fmla="*/ 0 w 21600"/>
                  <a:gd name="T1" fmla="*/ 0 h 26612"/>
                  <a:gd name="T2" fmla="*/ 0 w 21600"/>
                  <a:gd name="T3" fmla="*/ 0 h 26612"/>
                  <a:gd name="T4" fmla="*/ 0 w 21600"/>
                  <a:gd name="T5" fmla="*/ 0 h 26612"/>
                  <a:gd name="T6" fmla="*/ 0 60000 65536"/>
                  <a:gd name="T7" fmla="*/ 0 60000 65536"/>
                  <a:gd name="T8" fmla="*/ 0 60000 65536"/>
                  <a:gd name="T9" fmla="*/ 0 w 21600"/>
                  <a:gd name="T10" fmla="*/ 0 h 26612"/>
                  <a:gd name="T11" fmla="*/ 21600 w 21600"/>
                  <a:gd name="T12" fmla="*/ 26612 h 26612"/>
                </a:gdLst>
                <a:ahLst/>
                <a:cxnLst>
                  <a:cxn ang="T6">
                    <a:pos x="T0" y="T1"/>
                  </a:cxn>
                  <a:cxn ang="T7">
                    <a:pos x="T2" y="T3"/>
                  </a:cxn>
                  <a:cxn ang="T8">
                    <a:pos x="T4" y="T5"/>
                  </a:cxn>
                </a:cxnLst>
                <a:rect l="T9" t="T10" r="T11" b="T12"/>
                <a:pathLst>
                  <a:path w="21600" h="26612" fill="none" extrusionOk="0">
                    <a:moveTo>
                      <a:pt x="16400" y="-1"/>
                    </a:moveTo>
                    <a:cubicBezTo>
                      <a:pt x="19755" y="3914"/>
                      <a:pt x="21600" y="8900"/>
                      <a:pt x="21600" y="14057"/>
                    </a:cubicBezTo>
                    <a:cubicBezTo>
                      <a:pt x="21600" y="18558"/>
                      <a:pt x="20193" y="22948"/>
                      <a:pt x="17576" y="26611"/>
                    </a:cubicBezTo>
                  </a:path>
                  <a:path w="21600" h="26612" stroke="0" extrusionOk="0">
                    <a:moveTo>
                      <a:pt x="16400" y="-1"/>
                    </a:moveTo>
                    <a:cubicBezTo>
                      <a:pt x="19755" y="3914"/>
                      <a:pt x="21600" y="8900"/>
                      <a:pt x="21600" y="14057"/>
                    </a:cubicBezTo>
                    <a:cubicBezTo>
                      <a:pt x="21600" y="18558"/>
                      <a:pt x="20193" y="22948"/>
                      <a:pt x="17576" y="26611"/>
                    </a:cubicBezTo>
                    <a:lnTo>
                      <a:pt x="0" y="14057"/>
                    </a:lnTo>
                    <a:close/>
                  </a:path>
                </a:pathLst>
              </a:custGeom>
              <a:solidFill>
                <a:srgbClr val="777C89"/>
              </a:solidFill>
              <a:ln w="9525" cap="rnd">
                <a:noFill/>
                <a:round/>
              </a:ln>
            </p:spPr>
            <p:txBody>
              <a:bodyPr wrap="none" anchor="ctr"/>
              <a:lstStyle/>
              <a:p>
                <a:endParaRPr lang="zh-CN" altLang="en-US"/>
              </a:p>
            </p:txBody>
          </p:sp>
          <p:sp>
            <p:nvSpPr>
              <p:cNvPr id="121" name="Arc 126"/>
              <p:cNvSpPr/>
              <p:nvPr/>
            </p:nvSpPr>
            <p:spPr bwMode="auto">
              <a:xfrm>
                <a:off x="2801" y="3338"/>
                <a:ext cx="8" cy="10"/>
              </a:xfrm>
              <a:custGeom>
                <a:avLst/>
                <a:gdLst>
                  <a:gd name="T0" fmla="*/ 0 w 21600"/>
                  <a:gd name="T1" fmla="*/ 0 h 25810"/>
                  <a:gd name="T2" fmla="*/ 0 w 21600"/>
                  <a:gd name="T3" fmla="*/ 0 h 25810"/>
                  <a:gd name="T4" fmla="*/ 0 w 21600"/>
                  <a:gd name="T5" fmla="*/ 0 h 25810"/>
                  <a:gd name="T6" fmla="*/ 0 60000 65536"/>
                  <a:gd name="T7" fmla="*/ 0 60000 65536"/>
                  <a:gd name="T8" fmla="*/ 0 60000 65536"/>
                  <a:gd name="T9" fmla="*/ 0 w 21600"/>
                  <a:gd name="T10" fmla="*/ 0 h 25810"/>
                  <a:gd name="T11" fmla="*/ 21600 w 21600"/>
                  <a:gd name="T12" fmla="*/ 25810 h 25810"/>
                </a:gdLst>
                <a:ahLst/>
                <a:cxnLst>
                  <a:cxn ang="T6">
                    <a:pos x="T0" y="T1"/>
                  </a:cxn>
                  <a:cxn ang="T7">
                    <a:pos x="T2" y="T3"/>
                  </a:cxn>
                  <a:cxn ang="T8">
                    <a:pos x="T4" y="T5"/>
                  </a:cxn>
                </a:cxnLst>
                <a:rect l="T9" t="T10" r="T11" b="T12"/>
                <a:pathLst>
                  <a:path w="21600" h="25810" fill="none" extrusionOk="0">
                    <a:moveTo>
                      <a:pt x="16593" y="0"/>
                    </a:moveTo>
                    <a:cubicBezTo>
                      <a:pt x="19828" y="3882"/>
                      <a:pt x="21600" y="8775"/>
                      <a:pt x="21600" y="13828"/>
                    </a:cubicBezTo>
                    <a:cubicBezTo>
                      <a:pt x="21600" y="18092"/>
                      <a:pt x="20337" y="22261"/>
                      <a:pt x="17971" y="25809"/>
                    </a:cubicBezTo>
                  </a:path>
                  <a:path w="21600" h="25810" stroke="0" extrusionOk="0">
                    <a:moveTo>
                      <a:pt x="16593" y="0"/>
                    </a:moveTo>
                    <a:cubicBezTo>
                      <a:pt x="19828" y="3882"/>
                      <a:pt x="21600" y="8775"/>
                      <a:pt x="21600" y="13828"/>
                    </a:cubicBezTo>
                    <a:cubicBezTo>
                      <a:pt x="21600" y="18092"/>
                      <a:pt x="20337" y="22261"/>
                      <a:pt x="17971" y="25809"/>
                    </a:cubicBezTo>
                    <a:lnTo>
                      <a:pt x="0" y="13828"/>
                    </a:lnTo>
                    <a:close/>
                  </a:path>
                </a:pathLst>
              </a:custGeom>
              <a:solidFill>
                <a:srgbClr val="000000"/>
              </a:solidFill>
              <a:ln w="9525" cap="rnd">
                <a:noFill/>
                <a:round/>
              </a:ln>
            </p:spPr>
            <p:txBody>
              <a:bodyPr wrap="none" anchor="ctr"/>
              <a:lstStyle/>
              <a:p>
                <a:endParaRPr lang="zh-CN" altLang="en-US"/>
              </a:p>
            </p:txBody>
          </p:sp>
          <p:sp>
            <p:nvSpPr>
              <p:cNvPr id="122" name="Arc 127"/>
              <p:cNvSpPr/>
              <p:nvPr/>
            </p:nvSpPr>
            <p:spPr bwMode="auto">
              <a:xfrm>
                <a:off x="2681" y="3465"/>
                <a:ext cx="10" cy="8"/>
              </a:xfrm>
              <a:custGeom>
                <a:avLst/>
                <a:gdLst>
                  <a:gd name="T0" fmla="*/ 0 w 25810"/>
                  <a:gd name="T1" fmla="*/ 0 h 21600"/>
                  <a:gd name="T2" fmla="*/ 0 w 25810"/>
                  <a:gd name="T3" fmla="*/ 0 h 21600"/>
                  <a:gd name="T4" fmla="*/ 0 w 25810"/>
                  <a:gd name="T5" fmla="*/ 0 h 21600"/>
                  <a:gd name="T6" fmla="*/ 0 60000 65536"/>
                  <a:gd name="T7" fmla="*/ 0 60000 65536"/>
                  <a:gd name="T8" fmla="*/ 0 60000 65536"/>
                  <a:gd name="T9" fmla="*/ 0 w 25810"/>
                  <a:gd name="T10" fmla="*/ 0 h 21600"/>
                  <a:gd name="T11" fmla="*/ 25810 w 25810"/>
                  <a:gd name="T12" fmla="*/ 21600 h 21600"/>
                </a:gdLst>
                <a:ahLst/>
                <a:cxnLst>
                  <a:cxn ang="T6">
                    <a:pos x="T0" y="T1"/>
                  </a:cxn>
                  <a:cxn ang="T7">
                    <a:pos x="T2" y="T3"/>
                  </a:cxn>
                  <a:cxn ang="T8">
                    <a:pos x="T4" y="T5"/>
                  </a:cxn>
                </a:cxnLst>
                <a:rect l="T9" t="T10" r="T11" b="T12"/>
                <a:pathLst>
                  <a:path w="25810" h="21600" fill="none" extrusionOk="0">
                    <a:moveTo>
                      <a:pt x="25809" y="17971"/>
                    </a:moveTo>
                    <a:cubicBezTo>
                      <a:pt x="22261" y="20337"/>
                      <a:pt x="18092" y="21599"/>
                      <a:pt x="13828" y="21600"/>
                    </a:cubicBezTo>
                    <a:cubicBezTo>
                      <a:pt x="8775" y="21600"/>
                      <a:pt x="3882" y="19828"/>
                      <a:pt x="0" y="16593"/>
                    </a:cubicBezTo>
                  </a:path>
                  <a:path w="25810" h="21600" stroke="0" extrusionOk="0">
                    <a:moveTo>
                      <a:pt x="25809" y="17971"/>
                    </a:moveTo>
                    <a:cubicBezTo>
                      <a:pt x="22261" y="20337"/>
                      <a:pt x="18092" y="21599"/>
                      <a:pt x="13828" y="21600"/>
                    </a:cubicBezTo>
                    <a:cubicBezTo>
                      <a:pt x="8775" y="21600"/>
                      <a:pt x="3882" y="19828"/>
                      <a:pt x="0" y="16593"/>
                    </a:cubicBezTo>
                    <a:lnTo>
                      <a:pt x="13828" y="0"/>
                    </a:lnTo>
                    <a:close/>
                  </a:path>
                </a:pathLst>
              </a:custGeom>
              <a:solidFill>
                <a:srgbClr val="777C89"/>
              </a:solidFill>
              <a:ln w="9525" cap="rnd">
                <a:noFill/>
                <a:round/>
              </a:ln>
            </p:spPr>
            <p:txBody>
              <a:bodyPr wrap="none" anchor="ctr"/>
              <a:lstStyle/>
              <a:p>
                <a:endParaRPr lang="zh-CN" altLang="en-US"/>
              </a:p>
            </p:txBody>
          </p:sp>
          <p:sp>
            <p:nvSpPr>
              <p:cNvPr id="123" name="Arc 128"/>
              <p:cNvSpPr/>
              <p:nvPr/>
            </p:nvSpPr>
            <p:spPr bwMode="auto">
              <a:xfrm>
                <a:off x="2683" y="3463"/>
                <a:ext cx="10" cy="8"/>
              </a:xfrm>
              <a:custGeom>
                <a:avLst/>
                <a:gdLst>
                  <a:gd name="T0" fmla="*/ 0 w 25810"/>
                  <a:gd name="T1" fmla="*/ 0 h 21600"/>
                  <a:gd name="T2" fmla="*/ 0 w 25810"/>
                  <a:gd name="T3" fmla="*/ 0 h 21600"/>
                  <a:gd name="T4" fmla="*/ 0 w 25810"/>
                  <a:gd name="T5" fmla="*/ 0 h 21600"/>
                  <a:gd name="T6" fmla="*/ 0 60000 65536"/>
                  <a:gd name="T7" fmla="*/ 0 60000 65536"/>
                  <a:gd name="T8" fmla="*/ 0 60000 65536"/>
                  <a:gd name="T9" fmla="*/ 0 w 25810"/>
                  <a:gd name="T10" fmla="*/ 0 h 21600"/>
                  <a:gd name="T11" fmla="*/ 25810 w 25810"/>
                  <a:gd name="T12" fmla="*/ 21600 h 21600"/>
                </a:gdLst>
                <a:ahLst/>
                <a:cxnLst>
                  <a:cxn ang="T6">
                    <a:pos x="T0" y="T1"/>
                  </a:cxn>
                  <a:cxn ang="T7">
                    <a:pos x="T2" y="T3"/>
                  </a:cxn>
                  <a:cxn ang="T8">
                    <a:pos x="T4" y="T5"/>
                  </a:cxn>
                </a:cxnLst>
                <a:rect l="T9" t="T10" r="T11" b="T12"/>
                <a:pathLst>
                  <a:path w="25810" h="21600" fill="none" extrusionOk="0">
                    <a:moveTo>
                      <a:pt x="25809" y="17971"/>
                    </a:moveTo>
                    <a:cubicBezTo>
                      <a:pt x="22261" y="20337"/>
                      <a:pt x="18092" y="21599"/>
                      <a:pt x="13828" y="21600"/>
                    </a:cubicBezTo>
                    <a:cubicBezTo>
                      <a:pt x="8775" y="21600"/>
                      <a:pt x="3882" y="19828"/>
                      <a:pt x="0" y="16593"/>
                    </a:cubicBezTo>
                  </a:path>
                  <a:path w="25810" h="21600" stroke="0" extrusionOk="0">
                    <a:moveTo>
                      <a:pt x="25809" y="17971"/>
                    </a:moveTo>
                    <a:cubicBezTo>
                      <a:pt x="22261" y="20337"/>
                      <a:pt x="18092" y="21599"/>
                      <a:pt x="13828" y="21600"/>
                    </a:cubicBezTo>
                    <a:cubicBezTo>
                      <a:pt x="8775" y="21600"/>
                      <a:pt x="3882" y="19828"/>
                      <a:pt x="0" y="16593"/>
                    </a:cubicBezTo>
                    <a:lnTo>
                      <a:pt x="13828" y="0"/>
                    </a:lnTo>
                    <a:close/>
                  </a:path>
                </a:pathLst>
              </a:custGeom>
              <a:solidFill>
                <a:srgbClr val="000000"/>
              </a:solidFill>
              <a:ln w="9525" cap="rnd">
                <a:noFill/>
                <a:round/>
              </a:ln>
            </p:spPr>
            <p:txBody>
              <a:bodyPr wrap="none" anchor="ctr"/>
              <a:lstStyle/>
              <a:p>
                <a:endParaRPr lang="zh-CN" altLang="en-US"/>
              </a:p>
            </p:txBody>
          </p:sp>
          <p:sp>
            <p:nvSpPr>
              <p:cNvPr id="124" name="Arc 129"/>
              <p:cNvSpPr/>
              <p:nvPr/>
            </p:nvSpPr>
            <p:spPr bwMode="auto">
              <a:xfrm>
                <a:off x="2753" y="3456"/>
                <a:ext cx="10" cy="8"/>
              </a:xfrm>
              <a:custGeom>
                <a:avLst/>
                <a:gdLst>
                  <a:gd name="T0" fmla="*/ 0 w 25810"/>
                  <a:gd name="T1" fmla="*/ 0 h 21600"/>
                  <a:gd name="T2" fmla="*/ 0 w 25810"/>
                  <a:gd name="T3" fmla="*/ 0 h 21600"/>
                  <a:gd name="T4" fmla="*/ 0 w 25810"/>
                  <a:gd name="T5" fmla="*/ 0 h 21600"/>
                  <a:gd name="T6" fmla="*/ 0 60000 65536"/>
                  <a:gd name="T7" fmla="*/ 0 60000 65536"/>
                  <a:gd name="T8" fmla="*/ 0 60000 65536"/>
                  <a:gd name="T9" fmla="*/ 0 w 25810"/>
                  <a:gd name="T10" fmla="*/ 0 h 21600"/>
                  <a:gd name="T11" fmla="*/ 25810 w 25810"/>
                  <a:gd name="T12" fmla="*/ 21600 h 21600"/>
                </a:gdLst>
                <a:ahLst/>
                <a:cxnLst>
                  <a:cxn ang="T6">
                    <a:pos x="T0" y="T1"/>
                  </a:cxn>
                  <a:cxn ang="T7">
                    <a:pos x="T2" y="T3"/>
                  </a:cxn>
                  <a:cxn ang="T8">
                    <a:pos x="T4" y="T5"/>
                  </a:cxn>
                </a:cxnLst>
                <a:rect l="T9" t="T10" r="T11" b="T12"/>
                <a:pathLst>
                  <a:path w="25810" h="21600" fill="none" extrusionOk="0">
                    <a:moveTo>
                      <a:pt x="25809" y="17971"/>
                    </a:moveTo>
                    <a:cubicBezTo>
                      <a:pt x="22261" y="20337"/>
                      <a:pt x="18092" y="21599"/>
                      <a:pt x="13828" y="21600"/>
                    </a:cubicBezTo>
                    <a:cubicBezTo>
                      <a:pt x="8775" y="21600"/>
                      <a:pt x="3882" y="19828"/>
                      <a:pt x="0" y="16593"/>
                    </a:cubicBezTo>
                  </a:path>
                  <a:path w="25810" h="21600" stroke="0" extrusionOk="0">
                    <a:moveTo>
                      <a:pt x="25809" y="17971"/>
                    </a:moveTo>
                    <a:cubicBezTo>
                      <a:pt x="22261" y="20337"/>
                      <a:pt x="18092" y="21599"/>
                      <a:pt x="13828" y="21600"/>
                    </a:cubicBezTo>
                    <a:cubicBezTo>
                      <a:pt x="8775" y="21600"/>
                      <a:pt x="3882" y="19828"/>
                      <a:pt x="0" y="16593"/>
                    </a:cubicBezTo>
                    <a:lnTo>
                      <a:pt x="13828" y="0"/>
                    </a:lnTo>
                    <a:close/>
                  </a:path>
                </a:pathLst>
              </a:custGeom>
              <a:solidFill>
                <a:srgbClr val="777C89"/>
              </a:solidFill>
              <a:ln w="9525" cap="rnd">
                <a:noFill/>
                <a:round/>
              </a:ln>
            </p:spPr>
            <p:txBody>
              <a:bodyPr wrap="none" anchor="ctr"/>
              <a:lstStyle/>
              <a:p>
                <a:endParaRPr lang="zh-CN" altLang="en-US"/>
              </a:p>
            </p:txBody>
          </p:sp>
          <p:sp>
            <p:nvSpPr>
              <p:cNvPr id="125" name="Arc 130"/>
              <p:cNvSpPr/>
              <p:nvPr/>
            </p:nvSpPr>
            <p:spPr bwMode="auto">
              <a:xfrm>
                <a:off x="2755" y="3454"/>
                <a:ext cx="10" cy="8"/>
              </a:xfrm>
              <a:custGeom>
                <a:avLst/>
                <a:gdLst>
                  <a:gd name="T0" fmla="*/ 0 w 25810"/>
                  <a:gd name="T1" fmla="*/ 0 h 21600"/>
                  <a:gd name="T2" fmla="*/ 0 w 25810"/>
                  <a:gd name="T3" fmla="*/ 0 h 21600"/>
                  <a:gd name="T4" fmla="*/ 0 w 25810"/>
                  <a:gd name="T5" fmla="*/ 0 h 21600"/>
                  <a:gd name="T6" fmla="*/ 0 60000 65536"/>
                  <a:gd name="T7" fmla="*/ 0 60000 65536"/>
                  <a:gd name="T8" fmla="*/ 0 60000 65536"/>
                  <a:gd name="T9" fmla="*/ 0 w 25810"/>
                  <a:gd name="T10" fmla="*/ 0 h 21600"/>
                  <a:gd name="T11" fmla="*/ 25810 w 25810"/>
                  <a:gd name="T12" fmla="*/ 21600 h 21600"/>
                </a:gdLst>
                <a:ahLst/>
                <a:cxnLst>
                  <a:cxn ang="T6">
                    <a:pos x="T0" y="T1"/>
                  </a:cxn>
                  <a:cxn ang="T7">
                    <a:pos x="T2" y="T3"/>
                  </a:cxn>
                  <a:cxn ang="T8">
                    <a:pos x="T4" y="T5"/>
                  </a:cxn>
                </a:cxnLst>
                <a:rect l="T9" t="T10" r="T11" b="T12"/>
                <a:pathLst>
                  <a:path w="25810" h="21600" fill="none" extrusionOk="0">
                    <a:moveTo>
                      <a:pt x="25809" y="17971"/>
                    </a:moveTo>
                    <a:cubicBezTo>
                      <a:pt x="22261" y="20337"/>
                      <a:pt x="18092" y="21599"/>
                      <a:pt x="13828" y="21600"/>
                    </a:cubicBezTo>
                    <a:cubicBezTo>
                      <a:pt x="8775" y="21600"/>
                      <a:pt x="3882" y="19828"/>
                      <a:pt x="0" y="16593"/>
                    </a:cubicBezTo>
                  </a:path>
                  <a:path w="25810" h="21600" stroke="0" extrusionOk="0">
                    <a:moveTo>
                      <a:pt x="25809" y="17971"/>
                    </a:moveTo>
                    <a:cubicBezTo>
                      <a:pt x="22261" y="20337"/>
                      <a:pt x="18092" y="21599"/>
                      <a:pt x="13828" y="21600"/>
                    </a:cubicBezTo>
                    <a:cubicBezTo>
                      <a:pt x="8775" y="21600"/>
                      <a:pt x="3882" y="19828"/>
                      <a:pt x="0" y="16593"/>
                    </a:cubicBezTo>
                    <a:lnTo>
                      <a:pt x="13828" y="0"/>
                    </a:lnTo>
                    <a:close/>
                  </a:path>
                </a:pathLst>
              </a:custGeom>
              <a:solidFill>
                <a:srgbClr val="000000"/>
              </a:solidFill>
              <a:ln w="9525" cap="rnd">
                <a:noFill/>
                <a:round/>
              </a:ln>
            </p:spPr>
            <p:txBody>
              <a:bodyPr wrap="none" anchor="ctr"/>
              <a:lstStyle/>
              <a:p>
                <a:endParaRPr lang="zh-CN" altLang="en-US"/>
              </a:p>
            </p:txBody>
          </p:sp>
          <p:sp>
            <p:nvSpPr>
              <p:cNvPr id="126" name="Arc 131"/>
              <p:cNvSpPr/>
              <p:nvPr/>
            </p:nvSpPr>
            <p:spPr bwMode="auto">
              <a:xfrm>
                <a:off x="2673" y="3421"/>
                <a:ext cx="9" cy="8"/>
              </a:xfrm>
              <a:custGeom>
                <a:avLst/>
                <a:gdLst>
                  <a:gd name="T0" fmla="*/ 0 w 23272"/>
                  <a:gd name="T1" fmla="*/ 0 h 21600"/>
                  <a:gd name="T2" fmla="*/ 0 w 23272"/>
                  <a:gd name="T3" fmla="*/ 0 h 21600"/>
                  <a:gd name="T4" fmla="*/ 0 w 23272"/>
                  <a:gd name="T5" fmla="*/ 0 h 21600"/>
                  <a:gd name="T6" fmla="*/ 0 60000 65536"/>
                  <a:gd name="T7" fmla="*/ 0 60000 65536"/>
                  <a:gd name="T8" fmla="*/ 0 60000 65536"/>
                  <a:gd name="T9" fmla="*/ 0 w 23272"/>
                  <a:gd name="T10" fmla="*/ 0 h 21600"/>
                  <a:gd name="T11" fmla="*/ 23272 w 23272"/>
                  <a:gd name="T12" fmla="*/ 21600 h 21600"/>
                </a:gdLst>
                <a:ahLst/>
                <a:cxnLst>
                  <a:cxn ang="T6">
                    <a:pos x="T0" y="T1"/>
                  </a:cxn>
                  <a:cxn ang="T7">
                    <a:pos x="T2" y="T3"/>
                  </a:cxn>
                  <a:cxn ang="T8">
                    <a:pos x="T4" y="T5"/>
                  </a:cxn>
                </a:cxnLst>
                <a:rect l="T9" t="T10" r="T11" b="T12"/>
                <a:pathLst>
                  <a:path w="23272" h="21600" fill="none" extrusionOk="0">
                    <a:moveTo>
                      <a:pt x="0" y="4023"/>
                    </a:moveTo>
                    <a:cubicBezTo>
                      <a:pt x="3663" y="1406"/>
                      <a:pt x="8053" y="-1"/>
                      <a:pt x="12555" y="0"/>
                    </a:cubicBezTo>
                    <a:cubicBezTo>
                      <a:pt x="16314" y="0"/>
                      <a:pt x="20008" y="981"/>
                      <a:pt x="23271" y="2846"/>
                    </a:cubicBezTo>
                  </a:path>
                  <a:path w="23272" h="21600" stroke="0" extrusionOk="0">
                    <a:moveTo>
                      <a:pt x="0" y="4023"/>
                    </a:moveTo>
                    <a:cubicBezTo>
                      <a:pt x="3663" y="1406"/>
                      <a:pt x="8053" y="-1"/>
                      <a:pt x="12555" y="0"/>
                    </a:cubicBezTo>
                    <a:cubicBezTo>
                      <a:pt x="16314" y="0"/>
                      <a:pt x="20008" y="981"/>
                      <a:pt x="23271" y="2846"/>
                    </a:cubicBezTo>
                    <a:lnTo>
                      <a:pt x="12555" y="21600"/>
                    </a:lnTo>
                    <a:close/>
                  </a:path>
                </a:pathLst>
              </a:custGeom>
              <a:solidFill>
                <a:srgbClr val="777C89"/>
              </a:solidFill>
              <a:ln w="9525" cap="rnd">
                <a:noFill/>
                <a:round/>
              </a:ln>
            </p:spPr>
            <p:txBody>
              <a:bodyPr wrap="none" anchor="ctr"/>
              <a:lstStyle/>
              <a:p>
                <a:endParaRPr lang="zh-CN" altLang="en-US"/>
              </a:p>
            </p:txBody>
          </p:sp>
          <p:sp>
            <p:nvSpPr>
              <p:cNvPr id="127" name="Arc 132"/>
              <p:cNvSpPr/>
              <p:nvPr/>
            </p:nvSpPr>
            <p:spPr bwMode="auto">
              <a:xfrm>
                <a:off x="2673" y="3422"/>
                <a:ext cx="9" cy="8"/>
              </a:xfrm>
              <a:custGeom>
                <a:avLst/>
                <a:gdLst>
                  <a:gd name="T0" fmla="*/ 0 w 23272"/>
                  <a:gd name="T1" fmla="*/ 0 h 21600"/>
                  <a:gd name="T2" fmla="*/ 0 w 23272"/>
                  <a:gd name="T3" fmla="*/ 0 h 21600"/>
                  <a:gd name="T4" fmla="*/ 0 w 23272"/>
                  <a:gd name="T5" fmla="*/ 0 h 21600"/>
                  <a:gd name="T6" fmla="*/ 0 60000 65536"/>
                  <a:gd name="T7" fmla="*/ 0 60000 65536"/>
                  <a:gd name="T8" fmla="*/ 0 60000 65536"/>
                  <a:gd name="T9" fmla="*/ 0 w 23272"/>
                  <a:gd name="T10" fmla="*/ 0 h 21600"/>
                  <a:gd name="T11" fmla="*/ 23272 w 23272"/>
                  <a:gd name="T12" fmla="*/ 21600 h 21600"/>
                </a:gdLst>
                <a:ahLst/>
                <a:cxnLst>
                  <a:cxn ang="T6">
                    <a:pos x="T0" y="T1"/>
                  </a:cxn>
                  <a:cxn ang="T7">
                    <a:pos x="T2" y="T3"/>
                  </a:cxn>
                  <a:cxn ang="T8">
                    <a:pos x="T4" y="T5"/>
                  </a:cxn>
                </a:cxnLst>
                <a:rect l="T9" t="T10" r="T11" b="T12"/>
                <a:pathLst>
                  <a:path w="23272" h="21600" fill="none" extrusionOk="0">
                    <a:moveTo>
                      <a:pt x="0" y="4023"/>
                    </a:moveTo>
                    <a:cubicBezTo>
                      <a:pt x="3663" y="1406"/>
                      <a:pt x="8053" y="-1"/>
                      <a:pt x="12555" y="0"/>
                    </a:cubicBezTo>
                    <a:cubicBezTo>
                      <a:pt x="16314" y="0"/>
                      <a:pt x="20008" y="981"/>
                      <a:pt x="23271" y="2846"/>
                    </a:cubicBezTo>
                  </a:path>
                  <a:path w="23272" h="21600" stroke="0" extrusionOk="0">
                    <a:moveTo>
                      <a:pt x="0" y="4023"/>
                    </a:moveTo>
                    <a:cubicBezTo>
                      <a:pt x="3663" y="1406"/>
                      <a:pt x="8053" y="-1"/>
                      <a:pt x="12555" y="0"/>
                    </a:cubicBezTo>
                    <a:cubicBezTo>
                      <a:pt x="16314" y="0"/>
                      <a:pt x="20008" y="981"/>
                      <a:pt x="23271" y="2846"/>
                    </a:cubicBezTo>
                    <a:lnTo>
                      <a:pt x="12555" y="21600"/>
                    </a:lnTo>
                    <a:close/>
                  </a:path>
                </a:pathLst>
              </a:custGeom>
              <a:solidFill>
                <a:srgbClr val="000000"/>
              </a:solidFill>
              <a:ln w="9525" cap="rnd">
                <a:noFill/>
                <a:round/>
              </a:ln>
            </p:spPr>
            <p:txBody>
              <a:bodyPr wrap="none" anchor="ctr"/>
              <a:lstStyle/>
              <a:p>
                <a:endParaRPr lang="zh-CN" altLang="en-US"/>
              </a:p>
            </p:txBody>
          </p:sp>
          <p:sp>
            <p:nvSpPr>
              <p:cNvPr id="128" name="Arc 133"/>
              <p:cNvSpPr/>
              <p:nvPr/>
            </p:nvSpPr>
            <p:spPr bwMode="auto">
              <a:xfrm>
                <a:off x="2744" y="3411"/>
                <a:ext cx="9" cy="8"/>
              </a:xfrm>
              <a:custGeom>
                <a:avLst/>
                <a:gdLst>
                  <a:gd name="T0" fmla="*/ 0 w 23272"/>
                  <a:gd name="T1" fmla="*/ 0 h 21600"/>
                  <a:gd name="T2" fmla="*/ 0 w 23272"/>
                  <a:gd name="T3" fmla="*/ 0 h 21600"/>
                  <a:gd name="T4" fmla="*/ 0 w 23272"/>
                  <a:gd name="T5" fmla="*/ 0 h 21600"/>
                  <a:gd name="T6" fmla="*/ 0 60000 65536"/>
                  <a:gd name="T7" fmla="*/ 0 60000 65536"/>
                  <a:gd name="T8" fmla="*/ 0 60000 65536"/>
                  <a:gd name="T9" fmla="*/ 0 w 23272"/>
                  <a:gd name="T10" fmla="*/ 0 h 21600"/>
                  <a:gd name="T11" fmla="*/ 23272 w 23272"/>
                  <a:gd name="T12" fmla="*/ 21600 h 21600"/>
                </a:gdLst>
                <a:ahLst/>
                <a:cxnLst>
                  <a:cxn ang="T6">
                    <a:pos x="T0" y="T1"/>
                  </a:cxn>
                  <a:cxn ang="T7">
                    <a:pos x="T2" y="T3"/>
                  </a:cxn>
                  <a:cxn ang="T8">
                    <a:pos x="T4" y="T5"/>
                  </a:cxn>
                </a:cxnLst>
                <a:rect l="T9" t="T10" r="T11" b="T12"/>
                <a:pathLst>
                  <a:path w="23272" h="21600" fill="none" extrusionOk="0">
                    <a:moveTo>
                      <a:pt x="0" y="4023"/>
                    </a:moveTo>
                    <a:cubicBezTo>
                      <a:pt x="3663" y="1406"/>
                      <a:pt x="8053" y="-1"/>
                      <a:pt x="12555" y="0"/>
                    </a:cubicBezTo>
                    <a:cubicBezTo>
                      <a:pt x="16314" y="0"/>
                      <a:pt x="20008" y="981"/>
                      <a:pt x="23271" y="2846"/>
                    </a:cubicBezTo>
                  </a:path>
                  <a:path w="23272" h="21600" stroke="0" extrusionOk="0">
                    <a:moveTo>
                      <a:pt x="0" y="4023"/>
                    </a:moveTo>
                    <a:cubicBezTo>
                      <a:pt x="3663" y="1406"/>
                      <a:pt x="8053" y="-1"/>
                      <a:pt x="12555" y="0"/>
                    </a:cubicBezTo>
                    <a:cubicBezTo>
                      <a:pt x="16314" y="0"/>
                      <a:pt x="20008" y="981"/>
                      <a:pt x="23271" y="2846"/>
                    </a:cubicBezTo>
                    <a:lnTo>
                      <a:pt x="12555" y="21600"/>
                    </a:lnTo>
                    <a:close/>
                  </a:path>
                </a:pathLst>
              </a:custGeom>
              <a:solidFill>
                <a:srgbClr val="777C89"/>
              </a:solidFill>
              <a:ln w="9525" cap="rnd">
                <a:noFill/>
                <a:round/>
              </a:ln>
            </p:spPr>
            <p:txBody>
              <a:bodyPr wrap="none" anchor="ctr"/>
              <a:lstStyle/>
              <a:p>
                <a:endParaRPr lang="zh-CN" altLang="en-US"/>
              </a:p>
            </p:txBody>
          </p:sp>
          <p:sp>
            <p:nvSpPr>
              <p:cNvPr id="129" name="Arc 134"/>
              <p:cNvSpPr/>
              <p:nvPr/>
            </p:nvSpPr>
            <p:spPr bwMode="auto">
              <a:xfrm>
                <a:off x="2743" y="3412"/>
                <a:ext cx="9" cy="8"/>
              </a:xfrm>
              <a:custGeom>
                <a:avLst/>
                <a:gdLst>
                  <a:gd name="T0" fmla="*/ 0 w 23272"/>
                  <a:gd name="T1" fmla="*/ 0 h 21600"/>
                  <a:gd name="T2" fmla="*/ 0 w 23272"/>
                  <a:gd name="T3" fmla="*/ 0 h 21600"/>
                  <a:gd name="T4" fmla="*/ 0 w 23272"/>
                  <a:gd name="T5" fmla="*/ 0 h 21600"/>
                  <a:gd name="T6" fmla="*/ 0 60000 65536"/>
                  <a:gd name="T7" fmla="*/ 0 60000 65536"/>
                  <a:gd name="T8" fmla="*/ 0 60000 65536"/>
                  <a:gd name="T9" fmla="*/ 0 w 23272"/>
                  <a:gd name="T10" fmla="*/ 0 h 21600"/>
                  <a:gd name="T11" fmla="*/ 23272 w 23272"/>
                  <a:gd name="T12" fmla="*/ 21600 h 21600"/>
                </a:gdLst>
                <a:ahLst/>
                <a:cxnLst>
                  <a:cxn ang="T6">
                    <a:pos x="T0" y="T1"/>
                  </a:cxn>
                  <a:cxn ang="T7">
                    <a:pos x="T2" y="T3"/>
                  </a:cxn>
                  <a:cxn ang="T8">
                    <a:pos x="T4" y="T5"/>
                  </a:cxn>
                </a:cxnLst>
                <a:rect l="T9" t="T10" r="T11" b="T12"/>
                <a:pathLst>
                  <a:path w="23272" h="21600" fill="none" extrusionOk="0">
                    <a:moveTo>
                      <a:pt x="0" y="4023"/>
                    </a:moveTo>
                    <a:cubicBezTo>
                      <a:pt x="3663" y="1406"/>
                      <a:pt x="8053" y="-1"/>
                      <a:pt x="12555" y="0"/>
                    </a:cubicBezTo>
                    <a:cubicBezTo>
                      <a:pt x="16314" y="0"/>
                      <a:pt x="20008" y="981"/>
                      <a:pt x="23271" y="2846"/>
                    </a:cubicBezTo>
                  </a:path>
                  <a:path w="23272" h="21600" stroke="0" extrusionOk="0">
                    <a:moveTo>
                      <a:pt x="0" y="4023"/>
                    </a:moveTo>
                    <a:cubicBezTo>
                      <a:pt x="3663" y="1406"/>
                      <a:pt x="8053" y="-1"/>
                      <a:pt x="12555" y="0"/>
                    </a:cubicBezTo>
                    <a:cubicBezTo>
                      <a:pt x="16314" y="0"/>
                      <a:pt x="20008" y="981"/>
                      <a:pt x="23271" y="2846"/>
                    </a:cubicBezTo>
                    <a:lnTo>
                      <a:pt x="12555" y="21600"/>
                    </a:lnTo>
                    <a:close/>
                  </a:path>
                </a:pathLst>
              </a:custGeom>
              <a:solidFill>
                <a:srgbClr val="000000"/>
              </a:solidFill>
              <a:ln w="9525" cap="rnd">
                <a:noFill/>
                <a:round/>
              </a:ln>
            </p:spPr>
            <p:txBody>
              <a:bodyPr wrap="none" anchor="ctr"/>
              <a:lstStyle/>
              <a:p>
                <a:endParaRPr lang="zh-CN" altLang="en-US"/>
              </a:p>
            </p:txBody>
          </p:sp>
          <p:sp>
            <p:nvSpPr>
              <p:cNvPr id="130" name="Arc 135"/>
              <p:cNvSpPr/>
              <p:nvPr/>
            </p:nvSpPr>
            <p:spPr bwMode="auto">
              <a:xfrm>
                <a:off x="2733" y="3396"/>
                <a:ext cx="8" cy="10"/>
              </a:xfrm>
              <a:custGeom>
                <a:avLst/>
                <a:gdLst>
                  <a:gd name="T0" fmla="*/ 0 w 21600"/>
                  <a:gd name="T1" fmla="*/ 0 h 25810"/>
                  <a:gd name="T2" fmla="*/ 0 w 21600"/>
                  <a:gd name="T3" fmla="*/ 0 h 25810"/>
                  <a:gd name="T4" fmla="*/ 0 w 21600"/>
                  <a:gd name="T5" fmla="*/ 0 h 25810"/>
                  <a:gd name="T6" fmla="*/ 0 60000 65536"/>
                  <a:gd name="T7" fmla="*/ 0 60000 65536"/>
                  <a:gd name="T8" fmla="*/ 0 60000 65536"/>
                  <a:gd name="T9" fmla="*/ 0 w 21600"/>
                  <a:gd name="T10" fmla="*/ 0 h 25810"/>
                  <a:gd name="T11" fmla="*/ 21600 w 21600"/>
                  <a:gd name="T12" fmla="*/ 25810 h 25810"/>
                </a:gdLst>
                <a:ahLst/>
                <a:cxnLst>
                  <a:cxn ang="T6">
                    <a:pos x="T0" y="T1"/>
                  </a:cxn>
                  <a:cxn ang="T7">
                    <a:pos x="T2" y="T3"/>
                  </a:cxn>
                  <a:cxn ang="T8">
                    <a:pos x="T4" y="T5"/>
                  </a:cxn>
                </a:cxnLst>
                <a:rect l="T9" t="T10" r="T11" b="T12"/>
                <a:pathLst>
                  <a:path w="21600" h="25810" fill="none" extrusionOk="0">
                    <a:moveTo>
                      <a:pt x="16593" y="0"/>
                    </a:moveTo>
                    <a:cubicBezTo>
                      <a:pt x="19828" y="3882"/>
                      <a:pt x="21600" y="8775"/>
                      <a:pt x="21600" y="13828"/>
                    </a:cubicBezTo>
                    <a:cubicBezTo>
                      <a:pt x="21600" y="18092"/>
                      <a:pt x="20337" y="22261"/>
                      <a:pt x="17971" y="25809"/>
                    </a:cubicBezTo>
                  </a:path>
                  <a:path w="21600" h="25810" stroke="0" extrusionOk="0">
                    <a:moveTo>
                      <a:pt x="16593" y="0"/>
                    </a:moveTo>
                    <a:cubicBezTo>
                      <a:pt x="19828" y="3882"/>
                      <a:pt x="21600" y="8775"/>
                      <a:pt x="21600" y="13828"/>
                    </a:cubicBezTo>
                    <a:cubicBezTo>
                      <a:pt x="21600" y="18092"/>
                      <a:pt x="20337" y="22261"/>
                      <a:pt x="17971" y="25809"/>
                    </a:cubicBezTo>
                    <a:lnTo>
                      <a:pt x="0" y="13828"/>
                    </a:lnTo>
                    <a:close/>
                  </a:path>
                </a:pathLst>
              </a:custGeom>
              <a:solidFill>
                <a:srgbClr val="777C89"/>
              </a:solidFill>
              <a:ln w="9525" cap="rnd">
                <a:noFill/>
                <a:round/>
              </a:ln>
            </p:spPr>
            <p:txBody>
              <a:bodyPr wrap="none" anchor="ctr"/>
              <a:lstStyle/>
              <a:p>
                <a:endParaRPr lang="zh-CN" altLang="en-US"/>
              </a:p>
            </p:txBody>
          </p:sp>
          <p:sp>
            <p:nvSpPr>
              <p:cNvPr id="131" name="Arc 136"/>
              <p:cNvSpPr/>
              <p:nvPr/>
            </p:nvSpPr>
            <p:spPr bwMode="auto">
              <a:xfrm>
                <a:off x="2730" y="3395"/>
                <a:ext cx="8" cy="10"/>
              </a:xfrm>
              <a:custGeom>
                <a:avLst/>
                <a:gdLst>
                  <a:gd name="T0" fmla="*/ 0 w 21600"/>
                  <a:gd name="T1" fmla="*/ 0 h 25810"/>
                  <a:gd name="T2" fmla="*/ 0 w 21600"/>
                  <a:gd name="T3" fmla="*/ 0 h 25810"/>
                  <a:gd name="T4" fmla="*/ 0 w 21600"/>
                  <a:gd name="T5" fmla="*/ 0 h 25810"/>
                  <a:gd name="T6" fmla="*/ 0 60000 65536"/>
                  <a:gd name="T7" fmla="*/ 0 60000 65536"/>
                  <a:gd name="T8" fmla="*/ 0 60000 65536"/>
                  <a:gd name="T9" fmla="*/ 0 w 21600"/>
                  <a:gd name="T10" fmla="*/ 0 h 25810"/>
                  <a:gd name="T11" fmla="*/ 21600 w 21600"/>
                  <a:gd name="T12" fmla="*/ 25810 h 25810"/>
                </a:gdLst>
                <a:ahLst/>
                <a:cxnLst>
                  <a:cxn ang="T6">
                    <a:pos x="T0" y="T1"/>
                  </a:cxn>
                  <a:cxn ang="T7">
                    <a:pos x="T2" y="T3"/>
                  </a:cxn>
                  <a:cxn ang="T8">
                    <a:pos x="T4" y="T5"/>
                  </a:cxn>
                </a:cxnLst>
                <a:rect l="T9" t="T10" r="T11" b="T12"/>
                <a:pathLst>
                  <a:path w="21600" h="25810" fill="none" extrusionOk="0">
                    <a:moveTo>
                      <a:pt x="16593" y="0"/>
                    </a:moveTo>
                    <a:cubicBezTo>
                      <a:pt x="19828" y="3882"/>
                      <a:pt x="21600" y="8775"/>
                      <a:pt x="21600" y="13828"/>
                    </a:cubicBezTo>
                    <a:cubicBezTo>
                      <a:pt x="21600" y="18092"/>
                      <a:pt x="20337" y="22261"/>
                      <a:pt x="17971" y="25809"/>
                    </a:cubicBezTo>
                  </a:path>
                  <a:path w="21600" h="25810" stroke="0" extrusionOk="0">
                    <a:moveTo>
                      <a:pt x="16593" y="0"/>
                    </a:moveTo>
                    <a:cubicBezTo>
                      <a:pt x="19828" y="3882"/>
                      <a:pt x="21600" y="8775"/>
                      <a:pt x="21600" y="13828"/>
                    </a:cubicBezTo>
                    <a:cubicBezTo>
                      <a:pt x="21600" y="18092"/>
                      <a:pt x="20337" y="22261"/>
                      <a:pt x="17971" y="25809"/>
                    </a:cubicBezTo>
                    <a:lnTo>
                      <a:pt x="0" y="13828"/>
                    </a:lnTo>
                    <a:close/>
                  </a:path>
                </a:pathLst>
              </a:custGeom>
              <a:solidFill>
                <a:srgbClr val="000000"/>
              </a:solidFill>
              <a:ln w="9525" cap="rnd">
                <a:noFill/>
                <a:round/>
              </a:ln>
            </p:spPr>
            <p:txBody>
              <a:bodyPr wrap="none" anchor="ctr"/>
              <a:lstStyle/>
              <a:p>
                <a:endParaRPr lang="zh-CN" altLang="en-US"/>
              </a:p>
            </p:txBody>
          </p:sp>
          <p:sp>
            <p:nvSpPr>
              <p:cNvPr id="132" name="Arc 137"/>
              <p:cNvSpPr/>
              <p:nvPr/>
            </p:nvSpPr>
            <p:spPr bwMode="auto">
              <a:xfrm>
                <a:off x="2686" y="3408"/>
                <a:ext cx="8" cy="9"/>
              </a:xfrm>
              <a:custGeom>
                <a:avLst/>
                <a:gdLst>
                  <a:gd name="T0" fmla="*/ 0 w 21600"/>
                  <a:gd name="T1" fmla="*/ 0 h 23272"/>
                  <a:gd name="T2" fmla="*/ 0 w 21600"/>
                  <a:gd name="T3" fmla="*/ 0 h 23272"/>
                  <a:gd name="T4" fmla="*/ 0 w 21600"/>
                  <a:gd name="T5" fmla="*/ 0 h 23272"/>
                  <a:gd name="T6" fmla="*/ 0 60000 65536"/>
                  <a:gd name="T7" fmla="*/ 0 60000 65536"/>
                  <a:gd name="T8" fmla="*/ 0 60000 65536"/>
                  <a:gd name="T9" fmla="*/ 0 w 21600"/>
                  <a:gd name="T10" fmla="*/ 0 h 23272"/>
                  <a:gd name="T11" fmla="*/ 21600 w 21600"/>
                  <a:gd name="T12" fmla="*/ 23272 h 23272"/>
                </a:gdLst>
                <a:ahLst/>
                <a:cxnLst>
                  <a:cxn ang="T6">
                    <a:pos x="T0" y="T1"/>
                  </a:cxn>
                  <a:cxn ang="T7">
                    <a:pos x="T2" y="T3"/>
                  </a:cxn>
                  <a:cxn ang="T8">
                    <a:pos x="T4" y="T5"/>
                  </a:cxn>
                </a:cxnLst>
                <a:rect l="T9" t="T10" r="T11" b="T12"/>
                <a:pathLst>
                  <a:path w="21600" h="23272" fill="none" extrusionOk="0">
                    <a:moveTo>
                      <a:pt x="2846" y="23271"/>
                    </a:moveTo>
                    <a:cubicBezTo>
                      <a:pt x="981" y="20008"/>
                      <a:pt x="0" y="16314"/>
                      <a:pt x="0" y="12555"/>
                    </a:cubicBezTo>
                    <a:cubicBezTo>
                      <a:pt x="-1" y="8053"/>
                      <a:pt x="1406" y="3663"/>
                      <a:pt x="4023" y="0"/>
                    </a:cubicBezTo>
                  </a:path>
                  <a:path w="21600" h="23272" stroke="0" extrusionOk="0">
                    <a:moveTo>
                      <a:pt x="2846" y="23271"/>
                    </a:moveTo>
                    <a:cubicBezTo>
                      <a:pt x="981" y="20008"/>
                      <a:pt x="0" y="16314"/>
                      <a:pt x="0" y="12555"/>
                    </a:cubicBezTo>
                    <a:cubicBezTo>
                      <a:pt x="-1" y="8053"/>
                      <a:pt x="1406" y="3663"/>
                      <a:pt x="4023" y="0"/>
                    </a:cubicBezTo>
                    <a:lnTo>
                      <a:pt x="21600" y="12555"/>
                    </a:lnTo>
                    <a:close/>
                  </a:path>
                </a:pathLst>
              </a:custGeom>
              <a:solidFill>
                <a:srgbClr val="777C89"/>
              </a:solidFill>
              <a:ln w="9525" cap="rnd">
                <a:noFill/>
                <a:round/>
              </a:ln>
            </p:spPr>
            <p:txBody>
              <a:bodyPr wrap="none" anchor="ctr"/>
              <a:lstStyle/>
              <a:p>
                <a:endParaRPr lang="zh-CN" altLang="en-US"/>
              </a:p>
            </p:txBody>
          </p:sp>
          <p:sp>
            <p:nvSpPr>
              <p:cNvPr id="133" name="Arc 138"/>
              <p:cNvSpPr/>
              <p:nvPr/>
            </p:nvSpPr>
            <p:spPr bwMode="auto">
              <a:xfrm>
                <a:off x="2688" y="3408"/>
                <a:ext cx="8" cy="9"/>
              </a:xfrm>
              <a:custGeom>
                <a:avLst/>
                <a:gdLst>
                  <a:gd name="T0" fmla="*/ 0 w 21600"/>
                  <a:gd name="T1" fmla="*/ 0 h 23272"/>
                  <a:gd name="T2" fmla="*/ 0 w 21600"/>
                  <a:gd name="T3" fmla="*/ 0 h 23272"/>
                  <a:gd name="T4" fmla="*/ 0 w 21600"/>
                  <a:gd name="T5" fmla="*/ 0 h 23272"/>
                  <a:gd name="T6" fmla="*/ 0 60000 65536"/>
                  <a:gd name="T7" fmla="*/ 0 60000 65536"/>
                  <a:gd name="T8" fmla="*/ 0 60000 65536"/>
                  <a:gd name="T9" fmla="*/ 0 w 21600"/>
                  <a:gd name="T10" fmla="*/ 0 h 23272"/>
                  <a:gd name="T11" fmla="*/ 21600 w 21600"/>
                  <a:gd name="T12" fmla="*/ 23272 h 23272"/>
                </a:gdLst>
                <a:ahLst/>
                <a:cxnLst>
                  <a:cxn ang="T6">
                    <a:pos x="T0" y="T1"/>
                  </a:cxn>
                  <a:cxn ang="T7">
                    <a:pos x="T2" y="T3"/>
                  </a:cxn>
                  <a:cxn ang="T8">
                    <a:pos x="T4" y="T5"/>
                  </a:cxn>
                </a:cxnLst>
                <a:rect l="T9" t="T10" r="T11" b="T12"/>
                <a:pathLst>
                  <a:path w="21600" h="23272" fill="none" extrusionOk="0">
                    <a:moveTo>
                      <a:pt x="2846" y="23271"/>
                    </a:moveTo>
                    <a:cubicBezTo>
                      <a:pt x="981" y="20008"/>
                      <a:pt x="0" y="16314"/>
                      <a:pt x="0" y="12555"/>
                    </a:cubicBezTo>
                    <a:cubicBezTo>
                      <a:pt x="-1" y="8053"/>
                      <a:pt x="1406" y="3663"/>
                      <a:pt x="4023" y="0"/>
                    </a:cubicBezTo>
                  </a:path>
                  <a:path w="21600" h="23272" stroke="0" extrusionOk="0">
                    <a:moveTo>
                      <a:pt x="2846" y="23271"/>
                    </a:moveTo>
                    <a:cubicBezTo>
                      <a:pt x="981" y="20008"/>
                      <a:pt x="0" y="16314"/>
                      <a:pt x="0" y="12555"/>
                    </a:cubicBezTo>
                    <a:cubicBezTo>
                      <a:pt x="-1" y="8053"/>
                      <a:pt x="1406" y="3663"/>
                      <a:pt x="4023" y="0"/>
                    </a:cubicBezTo>
                    <a:lnTo>
                      <a:pt x="21600" y="12555"/>
                    </a:lnTo>
                    <a:close/>
                  </a:path>
                </a:pathLst>
              </a:custGeom>
              <a:solidFill>
                <a:srgbClr val="000000"/>
              </a:solidFill>
              <a:ln w="9525" cap="rnd">
                <a:noFill/>
                <a:round/>
              </a:ln>
            </p:spPr>
            <p:txBody>
              <a:bodyPr wrap="none" anchor="ctr"/>
              <a:lstStyle/>
              <a:p>
                <a:endParaRPr lang="zh-CN" altLang="en-US"/>
              </a:p>
            </p:txBody>
          </p:sp>
          <p:sp>
            <p:nvSpPr>
              <p:cNvPr id="134" name="Arc 139"/>
              <p:cNvSpPr/>
              <p:nvPr/>
            </p:nvSpPr>
            <p:spPr bwMode="auto">
              <a:xfrm>
                <a:off x="2695" y="3476"/>
                <a:ext cx="8" cy="9"/>
              </a:xfrm>
              <a:custGeom>
                <a:avLst/>
                <a:gdLst>
                  <a:gd name="T0" fmla="*/ 0 w 21600"/>
                  <a:gd name="T1" fmla="*/ 0 h 23272"/>
                  <a:gd name="T2" fmla="*/ 0 w 21600"/>
                  <a:gd name="T3" fmla="*/ 0 h 23272"/>
                  <a:gd name="T4" fmla="*/ 0 w 21600"/>
                  <a:gd name="T5" fmla="*/ 0 h 23272"/>
                  <a:gd name="T6" fmla="*/ 0 60000 65536"/>
                  <a:gd name="T7" fmla="*/ 0 60000 65536"/>
                  <a:gd name="T8" fmla="*/ 0 60000 65536"/>
                  <a:gd name="T9" fmla="*/ 0 w 21600"/>
                  <a:gd name="T10" fmla="*/ 0 h 23272"/>
                  <a:gd name="T11" fmla="*/ 21600 w 21600"/>
                  <a:gd name="T12" fmla="*/ 23272 h 23272"/>
                </a:gdLst>
                <a:ahLst/>
                <a:cxnLst>
                  <a:cxn ang="T6">
                    <a:pos x="T0" y="T1"/>
                  </a:cxn>
                  <a:cxn ang="T7">
                    <a:pos x="T2" y="T3"/>
                  </a:cxn>
                  <a:cxn ang="T8">
                    <a:pos x="T4" y="T5"/>
                  </a:cxn>
                </a:cxnLst>
                <a:rect l="T9" t="T10" r="T11" b="T12"/>
                <a:pathLst>
                  <a:path w="21600" h="23272" fill="none" extrusionOk="0">
                    <a:moveTo>
                      <a:pt x="2846" y="23271"/>
                    </a:moveTo>
                    <a:cubicBezTo>
                      <a:pt x="981" y="20008"/>
                      <a:pt x="0" y="16314"/>
                      <a:pt x="0" y="12555"/>
                    </a:cubicBezTo>
                    <a:cubicBezTo>
                      <a:pt x="-1" y="8053"/>
                      <a:pt x="1406" y="3663"/>
                      <a:pt x="4023" y="0"/>
                    </a:cubicBezTo>
                  </a:path>
                  <a:path w="21600" h="23272" stroke="0" extrusionOk="0">
                    <a:moveTo>
                      <a:pt x="2846" y="23271"/>
                    </a:moveTo>
                    <a:cubicBezTo>
                      <a:pt x="981" y="20008"/>
                      <a:pt x="0" y="16314"/>
                      <a:pt x="0" y="12555"/>
                    </a:cubicBezTo>
                    <a:cubicBezTo>
                      <a:pt x="-1" y="8053"/>
                      <a:pt x="1406" y="3663"/>
                      <a:pt x="4023" y="0"/>
                    </a:cubicBezTo>
                    <a:lnTo>
                      <a:pt x="21600" y="12555"/>
                    </a:lnTo>
                    <a:close/>
                  </a:path>
                </a:pathLst>
              </a:custGeom>
              <a:solidFill>
                <a:srgbClr val="777C89"/>
              </a:solidFill>
              <a:ln w="9525" cap="rnd">
                <a:noFill/>
                <a:round/>
              </a:ln>
            </p:spPr>
            <p:txBody>
              <a:bodyPr wrap="none" anchor="ctr"/>
              <a:lstStyle/>
              <a:p>
                <a:endParaRPr lang="zh-CN" altLang="en-US"/>
              </a:p>
            </p:txBody>
          </p:sp>
          <p:sp>
            <p:nvSpPr>
              <p:cNvPr id="135" name="Arc 140"/>
              <p:cNvSpPr/>
              <p:nvPr/>
            </p:nvSpPr>
            <p:spPr bwMode="auto">
              <a:xfrm>
                <a:off x="2696" y="3477"/>
                <a:ext cx="8" cy="9"/>
              </a:xfrm>
              <a:custGeom>
                <a:avLst/>
                <a:gdLst>
                  <a:gd name="T0" fmla="*/ 0 w 21600"/>
                  <a:gd name="T1" fmla="*/ 0 h 23272"/>
                  <a:gd name="T2" fmla="*/ 0 w 21600"/>
                  <a:gd name="T3" fmla="*/ 0 h 23272"/>
                  <a:gd name="T4" fmla="*/ 0 w 21600"/>
                  <a:gd name="T5" fmla="*/ 0 h 23272"/>
                  <a:gd name="T6" fmla="*/ 0 60000 65536"/>
                  <a:gd name="T7" fmla="*/ 0 60000 65536"/>
                  <a:gd name="T8" fmla="*/ 0 60000 65536"/>
                  <a:gd name="T9" fmla="*/ 0 w 21600"/>
                  <a:gd name="T10" fmla="*/ 0 h 23272"/>
                  <a:gd name="T11" fmla="*/ 21600 w 21600"/>
                  <a:gd name="T12" fmla="*/ 23272 h 23272"/>
                </a:gdLst>
                <a:ahLst/>
                <a:cxnLst>
                  <a:cxn ang="T6">
                    <a:pos x="T0" y="T1"/>
                  </a:cxn>
                  <a:cxn ang="T7">
                    <a:pos x="T2" y="T3"/>
                  </a:cxn>
                  <a:cxn ang="T8">
                    <a:pos x="T4" y="T5"/>
                  </a:cxn>
                </a:cxnLst>
                <a:rect l="T9" t="T10" r="T11" b="T12"/>
                <a:pathLst>
                  <a:path w="21600" h="23272" fill="none" extrusionOk="0">
                    <a:moveTo>
                      <a:pt x="2846" y="23271"/>
                    </a:moveTo>
                    <a:cubicBezTo>
                      <a:pt x="981" y="20008"/>
                      <a:pt x="0" y="16314"/>
                      <a:pt x="0" y="12555"/>
                    </a:cubicBezTo>
                    <a:cubicBezTo>
                      <a:pt x="-1" y="8053"/>
                      <a:pt x="1406" y="3663"/>
                      <a:pt x="4023" y="0"/>
                    </a:cubicBezTo>
                  </a:path>
                  <a:path w="21600" h="23272" stroke="0" extrusionOk="0">
                    <a:moveTo>
                      <a:pt x="2846" y="23271"/>
                    </a:moveTo>
                    <a:cubicBezTo>
                      <a:pt x="981" y="20008"/>
                      <a:pt x="0" y="16314"/>
                      <a:pt x="0" y="12555"/>
                    </a:cubicBezTo>
                    <a:cubicBezTo>
                      <a:pt x="-1" y="8053"/>
                      <a:pt x="1406" y="3663"/>
                      <a:pt x="4023" y="0"/>
                    </a:cubicBezTo>
                    <a:lnTo>
                      <a:pt x="21600" y="12555"/>
                    </a:lnTo>
                    <a:close/>
                  </a:path>
                </a:pathLst>
              </a:custGeom>
              <a:solidFill>
                <a:srgbClr val="000000"/>
              </a:solidFill>
              <a:ln w="9525" cap="rnd">
                <a:noFill/>
                <a:round/>
              </a:ln>
            </p:spPr>
            <p:txBody>
              <a:bodyPr wrap="none" anchor="ctr"/>
              <a:lstStyle/>
              <a:p>
                <a:endParaRPr lang="zh-CN" altLang="en-US"/>
              </a:p>
            </p:txBody>
          </p:sp>
          <p:sp>
            <p:nvSpPr>
              <p:cNvPr id="136" name="Arc 141"/>
              <p:cNvSpPr/>
              <p:nvPr/>
            </p:nvSpPr>
            <p:spPr bwMode="auto">
              <a:xfrm>
                <a:off x="2741" y="3464"/>
                <a:ext cx="8" cy="10"/>
              </a:xfrm>
              <a:custGeom>
                <a:avLst/>
                <a:gdLst>
                  <a:gd name="T0" fmla="*/ 0 w 21600"/>
                  <a:gd name="T1" fmla="*/ 0 h 25810"/>
                  <a:gd name="T2" fmla="*/ 0 w 21600"/>
                  <a:gd name="T3" fmla="*/ 0 h 25810"/>
                  <a:gd name="T4" fmla="*/ 0 w 21600"/>
                  <a:gd name="T5" fmla="*/ 0 h 25810"/>
                  <a:gd name="T6" fmla="*/ 0 60000 65536"/>
                  <a:gd name="T7" fmla="*/ 0 60000 65536"/>
                  <a:gd name="T8" fmla="*/ 0 60000 65536"/>
                  <a:gd name="T9" fmla="*/ 0 w 21600"/>
                  <a:gd name="T10" fmla="*/ 0 h 25810"/>
                  <a:gd name="T11" fmla="*/ 21600 w 21600"/>
                  <a:gd name="T12" fmla="*/ 25810 h 25810"/>
                </a:gdLst>
                <a:ahLst/>
                <a:cxnLst>
                  <a:cxn ang="T6">
                    <a:pos x="T0" y="T1"/>
                  </a:cxn>
                  <a:cxn ang="T7">
                    <a:pos x="T2" y="T3"/>
                  </a:cxn>
                  <a:cxn ang="T8">
                    <a:pos x="T4" y="T5"/>
                  </a:cxn>
                </a:cxnLst>
                <a:rect l="T9" t="T10" r="T11" b="T12"/>
                <a:pathLst>
                  <a:path w="21600" h="25810" fill="none" extrusionOk="0">
                    <a:moveTo>
                      <a:pt x="16593" y="0"/>
                    </a:moveTo>
                    <a:cubicBezTo>
                      <a:pt x="19828" y="3882"/>
                      <a:pt x="21600" y="8775"/>
                      <a:pt x="21600" y="13828"/>
                    </a:cubicBezTo>
                    <a:cubicBezTo>
                      <a:pt x="21600" y="18092"/>
                      <a:pt x="20337" y="22261"/>
                      <a:pt x="17971" y="25809"/>
                    </a:cubicBezTo>
                  </a:path>
                  <a:path w="21600" h="25810" stroke="0" extrusionOk="0">
                    <a:moveTo>
                      <a:pt x="16593" y="0"/>
                    </a:moveTo>
                    <a:cubicBezTo>
                      <a:pt x="19828" y="3882"/>
                      <a:pt x="21600" y="8775"/>
                      <a:pt x="21600" y="13828"/>
                    </a:cubicBezTo>
                    <a:cubicBezTo>
                      <a:pt x="21600" y="18092"/>
                      <a:pt x="20337" y="22261"/>
                      <a:pt x="17971" y="25809"/>
                    </a:cubicBezTo>
                    <a:lnTo>
                      <a:pt x="0" y="13828"/>
                    </a:lnTo>
                    <a:close/>
                  </a:path>
                </a:pathLst>
              </a:custGeom>
              <a:solidFill>
                <a:srgbClr val="777C89"/>
              </a:solidFill>
              <a:ln w="9525" cap="rnd">
                <a:noFill/>
                <a:round/>
              </a:ln>
            </p:spPr>
            <p:txBody>
              <a:bodyPr wrap="none" anchor="ctr"/>
              <a:lstStyle/>
              <a:p>
                <a:endParaRPr lang="zh-CN" altLang="en-US"/>
              </a:p>
            </p:txBody>
          </p:sp>
          <p:sp>
            <p:nvSpPr>
              <p:cNvPr id="137" name="Arc 142"/>
              <p:cNvSpPr/>
              <p:nvPr/>
            </p:nvSpPr>
            <p:spPr bwMode="auto">
              <a:xfrm>
                <a:off x="2740" y="3464"/>
                <a:ext cx="8" cy="10"/>
              </a:xfrm>
              <a:custGeom>
                <a:avLst/>
                <a:gdLst>
                  <a:gd name="T0" fmla="*/ 0 w 21600"/>
                  <a:gd name="T1" fmla="*/ 0 h 25810"/>
                  <a:gd name="T2" fmla="*/ 0 w 21600"/>
                  <a:gd name="T3" fmla="*/ 0 h 25810"/>
                  <a:gd name="T4" fmla="*/ 0 w 21600"/>
                  <a:gd name="T5" fmla="*/ 0 h 25810"/>
                  <a:gd name="T6" fmla="*/ 0 60000 65536"/>
                  <a:gd name="T7" fmla="*/ 0 60000 65536"/>
                  <a:gd name="T8" fmla="*/ 0 60000 65536"/>
                  <a:gd name="T9" fmla="*/ 0 w 21600"/>
                  <a:gd name="T10" fmla="*/ 0 h 25810"/>
                  <a:gd name="T11" fmla="*/ 21600 w 21600"/>
                  <a:gd name="T12" fmla="*/ 25810 h 25810"/>
                </a:gdLst>
                <a:ahLst/>
                <a:cxnLst>
                  <a:cxn ang="T6">
                    <a:pos x="T0" y="T1"/>
                  </a:cxn>
                  <a:cxn ang="T7">
                    <a:pos x="T2" y="T3"/>
                  </a:cxn>
                  <a:cxn ang="T8">
                    <a:pos x="T4" y="T5"/>
                  </a:cxn>
                </a:cxnLst>
                <a:rect l="T9" t="T10" r="T11" b="T12"/>
                <a:pathLst>
                  <a:path w="21600" h="25810" fill="none" extrusionOk="0">
                    <a:moveTo>
                      <a:pt x="16593" y="0"/>
                    </a:moveTo>
                    <a:cubicBezTo>
                      <a:pt x="19828" y="3882"/>
                      <a:pt x="21600" y="8775"/>
                      <a:pt x="21600" y="13828"/>
                    </a:cubicBezTo>
                    <a:cubicBezTo>
                      <a:pt x="21600" y="18092"/>
                      <a:pt x="20337" y="22261"/>
                      <a:pt x="17971" y="25809"/>
                    </a:cubicBezTo>
                  </a:path>
                  <a:path w="21600" h="25810" stroke="0" extrusionOk="0">
                    <a:moveTo>
                      <a:pt x="16593" y="0"/>
                    </a:moveTo>
                    <a:cubicBezTo>
                      <a:pt x="19828" y="3882"/>
                      <a:pt x="21600" y="8775"/>
                      <a:pt x="21600" y="13828"/>
                    </a:cubicBezTo>
                    <a:cubicBezTo>
                      <a:pt x="21600" y="18092"/>
                      <a:pt x="20337" y="22261"/>
                      <a:pt x="17971" y="25809"/>
                    </a:cubicBezTo>
                    <a:lnTo>
                      <a:pt x="0" y="13828"/>
                    </a:lnTo>
                    <a:close/>
                  </a:path>
                </a:pathLst>
              </a:custGeom>
              <a:solidFill>
                <a:srgbClr val="000000"/>
              </a:solidFill>
              <a:ln w="9525" cap="rnd">
                <a:noFill/>
                <a:round/>
              </a:ln>
            </p:spPr>
            <p:txBody>
              <a:bodyPr wrap="none" anchor="ctr"/>
              <a:lstStyle/>
              <a:p>
                <a:endParaRPr lang="zh-CN" altLang="en-US"/>
              </a:p>
            </p:txBody>
          </p:sp>
          <p:sp>
            <p:nvSpPr>
              <p:cNvPr id="138" name="Oval 143"/>
              <p:cNvSpPr>
                <a:spLocks noChangeArrowheads="1"/>
              </p:cNvSpPr>
              <p:nvPr/>
            </p:nvSpPr>
            <p:spPr bwMode="auto">
              <a:xfrm>
                <a:off x="2696" y="3420"/>
                <a:ext cx="40" cy="41"/>
              </a:xfrm>
              <a:prstGeom prst="ellipse">
                <a:avLst/>
              </a:prstGeom>
              <a:solidFill>
                <a:srgbClr val="000000"/>
              </a:solidFill>
              <a:ln w="9525">
                <a:noFill/>
                <a:round/>
              </a:ln>
            </p:spPr>
            <p:txBody>
              <a:bodyPr wrap="none" anchor="ctr"/>
              <a:lstStyle/>
              <a:p>
                <a:endParaRPr lang="zh-CN" altLang="en-US"/>
              </a:p>
            </p:txBody>
          </p:sp>
          <p:sp>
            <p:nvSpPr>
              <p:cNvPr id="139" name="Oval 144"/>
              <p:cNvSpPr>
                <a:spLocks noChangeArrowheads="1"/>
              </p:cNvSpPr>
              <p:nvPr/>
            </p:nvSpPr>
            <p:spPr bwMode="auto">
              <a:xfrm>
                <a:off x="2697" y="3422"/>
                <a:ext cx="38" cy="37"/>
              </a:xfrm>
              <a:prstGeom prst="ellipse">
                <a:avLst/>
              </a:prstGeom>
              <a:solidFill>
                <a:srgbClr val="A5ABBE"/>
              </a:solidFill>
              <a:ln w="9525">
                <a:noFill/>
                <a:round/>
              </a:ln>
            </p:spPr>
            <p:txBody>
              <a:bodyPr wrap="none" anchor="ctr"/>
              <a:lstStyle/>
              <a:p>
                <a:endParaRPr lang="zh-CN" altLang="en-US"/>
              </a:p>
            </p:txBody>
          </p:sp>
          <p:sp>
            <p:nvSpPr>
              <p:cNvPr id="140" name="Oval 145"/>
              <p:cNvSpPr>
                <a:spLocks noChangeArrowheads="1"/>
              </p:cNvSpPr>
              <p:nvPr/>
            </p:nvSpPr>
            <p:spPr bwMode="auto">
              <a:xfrm>
                <a:off x="2708" y="3432"/>
                <a:ext cx="18" cy="17"/>
              </a:xfrm>
              <a:prstGeom prst="ellipse">
                <a:avLst/>
              </a:prstGeom>
              <a:solidFill>
                <a:srgbClr val="000000"/>
              </a:solidFill>
              <a:ln w="9525">
                <a:noFill/>
                <a:round/>
              </a:ln>
            </p:spPr>
            <p:txBody>
              <a:bodyPr wrap="none" anchor="ctr"/>
              <a:lstStyle/>
              <a:p>
                <a:endParaRPr lang="zh-CN" altLang="en-US"/>
              </a:p>
            </p:txBody>
          </p:sp>
          <p:sp>
            <p:nvSpPr>
              <p:cNvPr id="141" name="Oval 146"/>
              <p:cNvSpPr>
                <a:spLocks noChangeArrowheads="1"/>
              </p:cNvSpPr>
              <p:nvPr/>
            </p:nvSpPr>
            <p:spPr bwMode="auto">
              <a:xfrm>
                <a:off x="2708" y="3434"/>
                <a:ext cx="16" cy="16"/>
              </a:xfrm>
              <a:prstGeom prst="ellipse">
                <a:avLst/>
              </a:prstGeom>
              <a:solidFill>
                <a:srgbClr val="777C89"/>
              </a:solidFill>
              <a:ln w="9525">
                <a:noFill/>
                <a:round/>
              </a:ln>
            </p:spPr>
            <p:txBody>
              <a:bodyPr wrap="none" anchor="ctr"/>
              <a:lstStyle/>
              <a:p>
                <a:endParaRPr lang="zh-CN" altLang="en-US"/>
              </a:p>
            </p:txBody>
          </p:sp>
          <p:sp>
            <p:nvSpPr>
              <p:cNvPr id="142" name="Freeform 147"/>
              <p:cNvSpPr/>
              <p:nvPr/>
            </p:nvSpPr>
            <p:spPr bwMode="auto">
              <a:xfrm>
                <a:off x="2825" y="3295"/>
                <a:ext cx="17" cy="17"/>
              </a:xfrm>
              <a:custGeom>
                <a:avLst/>
                <a:gdLst>
                  <a:gd name="T0" fmla="*/ 16 w 17"/>
                  <a:gd name="T1" fmla="*/ 0 h 17"/>
                  <a:gd name="T2" fmla="*/ 16 w 17"/>
                  <a:gd name="T3" fmla="*/ 5 h 17"/>
                  <a:gd name="T4" fmla="*/ 16 w 17"/>
                  <a:gd name="T5" fmla="*/ 10 h 17"/>
                  <a:gd name="T6" fmla="*/ 12 w 17"/>
                  <a:gd name="T7" fmla="*/ 16 h 17"/>
                  <a:gd name="T8" fmla="*/ 8 w 17"/>
                  <a:gd name="T9" fmla="*/ 16 h 17"/>
                  <a:gd name="T10" fmla="*/ 4 w 17"/>
                  <a:gd name="T11" fmla="*/ 16 h 17"/>
                  <a:gd name="T12" fmla="*/ 0 w 17"/>
                  <a:gd name="T13" fmla="*/ 16 h 17"/>
                  <a:gd name="T14" fmla="*/ 12 w 17"/>
                  <a:gd name="T15" fmla="*/ 0 h 17"/>
                  <a:gd name="T16" fmla="*/ 16 w 17"/>
                  <a:gd name="T17" fmla="*/ 0 h 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
                  <a:gd name="T28" fmla="*/ 0 h 17"/>
                  <a:gd name="T29" fmla="*/ 17 w 17"/>
                  <a:gd name="T30" fmla="*/ 17 h 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 h="17">
                    <a:moveTo>
                      <a:pt x="16" y="0"/>
                    </a:moveTo>
                    <a:lnTo>
                      <a:pt x="16" y="5"/>
                    </a:lnTo>
                    <a:lnTo>
                      <a:pt x="16" y="10"/>
                    </a:lnTo>
                    <a:lnTo>
                      <a:pt x="12" y="16"/>
                    </a:lnTo>
                    <a:lnTo>
                      <a:pt x="8" y="16"/>
                    </a:lnTo>
                    <a:lnTo>
                      <a:pt x="4" y="16"/>
                    </a:lnTo>
                    <a:lnTo>
                      <a:pt x="0" y="16"/>
                    </a:lnTo>
                    <a:lnTo>
                      <a:pt x="12" y="0"/>
                    </a:lnTo>
                    <a:lnTo>
                      <a:pt x="16" y="0"/>
                    </a:lnTo>
                  </a:path>
                </a:pathLst>
              </a:custGeom>
              <a:solidFill>
                <a:srgbClr val="000000"/>
              </a:solidFill>
              <a:ln w="9525" cap="rnd">
                <a:noFill/>
                <a:round/>
              </a:ln>
            </p:spPr>
            <p:txBody>
              <a:bodyPr/>
              <a:lstStyle/>
              <a:p>
                <a:endParaRPr lang="zh-CN" altLang="en-US"/>
              </a:p>
            </p:txBody>
          </p:sp>
          <p:sp>
            <p:nvSpPr>
              <p:cNvPr id="143" name="Freeform 148"/>
              <p:cNvSpPr/>
              <p:nvPr/>
            </p:nvSpPr>
            <p:spPr bwMode="auto">
              <a:xfrm>
                <a:off x="2810" y="3260"/>
                <a:ext cx="17" cy="17"/>
              </a:xfrm>
              <a:custGeom>
                <a:avLst/>
                <a:gdLst>
                  <a:gd name="T0" fmla="*/ 0 w 17"/>
                  <a:gd name="T1" fmla="*/ 8 h 17"/>
                  <a:gd name="T2" fmla="*/ 5 w 17"/>
                  <a:gd name="T3" fmla="*/ 4 h 17"/>
                  <a:gd name="T4" fmla="*/ 8 w 17"/>
                  <a:gd name="T5" fmla="*/ 0 h 17"/>
                  <a:gd name="T6" fmla="*/ 10 w 17"/>
                  <a:gd name="T7" fmla="*/ 0 h 17"/>
                  <a:gd name="T8" fmla="*/ 13 w 17"/>
                  <a:gd name="T9" fmla="*/ 0 h 17"/>
                  <a:gd name="T10" fmla="*/ 16 w 17"/>
                  <a:gd name="T11" fmla="*/ 4 h 17"/>
                  <a:gd name="T12" fmla="*/ 16 w 17"/>
                  <a:gd name="T13" fmla="*/ 12 h 17"/>
                  <a:gd name="T14" fmla="*/ 10 w 17"/>
                  <a:gd name="T15" fmla="*/ 16 h 17"/>
                  <a:gd name="T16" fmla="*/ 0 w 17"/>
                  <a:gd name="T17" fmla="*/ 8 h 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
                  <a:gd name="T28" fmla="*/ 0 h 17"/>
                  <a:gd name="T29" fmla="*/ 17 w 17"/>
                  <a:gd name="T30" fmla="*/ 17 h 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 h="17">
                    <a:moveTo>
                      <a:pt x="0" y="8"/>
                    </a:moveTo>
                    <a:lnTo>
                      <a:pt x="5" y="4"/>
                    </a:lnTo>
                    <a:lnTo>
                      <a:pt x="8" y="0"/>
                    </a:lnTo>
                    <a:lnTo>
                      <a:pt x="10" y="0"/>
                    </a:lnTo>
                    <a:lnTo>
                      <a:pt x="13" y="0"/>
                    </a:lnTo>
                    <a:lnTo>
                      <a:pt x="16" y="4"/>
                    </a:lnTo>
                    <a:lnTo>
                      <a:pt x="16" y="12"/>
                    </a:lnTo>
                    <a:lnTo>
                      <a:pt x="10" y="16"/>
                    </a:lnTo>
                    <a:lnTo>
                      <a:pt x="0" y="8"/>
                    </a:lnTo>
                  </a:path>
                </a:pathLst>
              </a:custGeom>
              <a:solidFill>
                <a:srgbClr val="000000"/>
              </a:solidFill>
              <a:ln w="9525" cap="rnd">
                <a:noFill/>
                <a:round/>
              </a:ln>
            </p:spPr>
            <p:txBody>
              <a:bodyPr/>
              <a:lstStyle/>
              <a:p>
                <a:endParaRPr lang="zh-CN" altLang="en-US"/>
              </a:p>
            </p:txBody>
          </p:sp>
        </p:grpSp>
        <p:sp>
          <p:nvSpPr>
            <p:cNvPr id="27" name="Freeform 149"/>
            <p:cNvSpPr/>
            <p:nvPr/>
          </p:nvSpPr>
          <p:spPr bwMode="auto">
            <a:xfrm>
              <a:off x="4724400" y="4495800"/>
              <a:ext cx="158750" cy="192088"/>
            </a:xfrm>
            <a:custGeom>
              <a:avLst/>
              <a:gdLst>
                <a:gd name="T0" fmla="*/ 0 w 100"/>
                <a:gd name="T1" fmla="*/ 206653348 h 121"/>
                <a:gd name="T2" fmla="*/ 168851261 w 100"/>
                <a:gd name="T3" fmla="*/ 0 h 121"/>
                <a:gd name="T4" fmla="*/ 249496286 w 100"/>
                <a:gd name="T5" fmla="*/ 302419560 h 121"/>
                <a:gd name="T6" fmla="*/ 0 w 100"/>
                <a:gd name="T7" fmla="*/ 206653348 h 121"/>
                <a:gd name="T8" fmla="*/ 0 60000 65536"/>
                <a:gd name="T9" fmla="*/ 0 60000 65536"/>
                <a:gd name="T10" fmla="*/ 0 60000 65536"/>
                <a:gd name="T11" fmla="*/ 0 60000 65536"/>
                <a:gd name="T12" fmla="*/ 0 w 100"/>
                <a:gd name="T13" fmla="*/ 0 h 121"/>
                <a:gd name="T14" fmla="*/ 100 w 100"/>
                <a:gd name="T15" fmla="*/ 121 h 121"/>
              </a:gdLst>
              <a:ahLst/>
              <a:cxnLst>
                <a:cxn ang="T8">
                  <a:pos x="T0" y="T1"/>
                </a:cxn>
                <a:cxn ang="T9">
                  <a:pos x="T2" y="T3"/>
                </a:cxn>
                <a:cxn ang="T10">
                  <a:pos x="T4" y="T5"/>
                </a:cxn>
                <a:cxn ang="T11">
                  <a:pos x="T6" y="T7"/>
                </a:cxn>
              </a:cxnLst>
              <a:rect l="T12" t="T13" r="T14" b="T15"/>
              <a:pathLst>
                <a:path w="100" h="121">
                  <a:moveTo>
                    <a:pt x="0" y="82"/>
                  </a:moveTo>
                  <a:lnTo>
                    <a:pt x="67" y="0"/>
                  </a:lnTo>
                  <a:lnTo>
                    <a:pt x="99" y="120"/>
                  </a:lnTo>
                  <a:lnTo>
                    <a:pt x="0" y="82"/>
                  </a:lnTo>
                </a:path>
              </a:pathLst>
            </a:custGeom>
            <a:solidFill>
              <a:schemeClr val="bg1"/>
            </a:solidFill>
            <a:ln w="9525" cap="rnd">
              <a:noFill/>
              <a:round/>
            </a:ln>
          </p:spPr>
          <p:txBody>
            <a:bodyPr/>
            <a:lstStyle/>
            <a:p>
              <a:endParaRPr lang="zh-CN" altLang="en-US"/>
            </a:p>
          </p:txBody>
        </p:sp>
        <p:sp>
          <p:nvSpPr>
            <p:cNvPr id="28" name="Line 150"/>
            <p:cNvSpPr>
              <a:spLocks noChangeShapeType="1"/>
            </p:cNvSpPr>
            <p:nvPr/>
          </p:nvSpPr>
          <p:spPr bwMode="auto">
            <a:xfrm flipV="1">
              <a:off x="2735263" y="4652963"/>
              <a:ext cx="1600200" cy="914400"/>
            </a:xfrm>
            <a:prstGeom prst="line">
              <a:avLst/>
            </a:prstGeom>
            <a:noFill/>
            <a:ln w="38100">
              <a:solidFill>
                <a:schemeClr val="tx1"/>
              </a:solidFill>
              <a:round/>
              <a:tailEnd type="triangle" w="med" len="med"/>
            </a:ln>
          </p:spPr>
          <p:txBody>
            <a:bodyPr wrap="none" anchor="ctr"/>
            <a:lstStyle/>
            <a:p>
              <a:endParaRPr lang="zh-CN" altLang="en-US"/>
            </a:p>
          </p:txBody>
        </p:sp>
        <p:sp>
          <p:nvSpPr>
            <p:cNvPr id="29" name="Rectangle 170"/>
            <p:cNvSpPr>
              <a:spLocks noChangeArrowheads="1"/>
            </p:cNvSpPr>
            <p:nvPr/>
          </p:nvSpPr>
          <p:spPr bwMode="auto">
            <a:xfrm>
              <a:off x="6048375" y="3000375"/>
              <a:ext cx="1398588" cy="274638"/>
            </a:xfrm>
            <a:prstGeom prst="rect">
              <a:avLst/>
            </a:prstGeom>
            <a:gradFill rotWithShape="0">
              <a:gsLst>
                <a:gs pos="0">
                  <a:srgbClr val="B4B6FF"/>
                </a:gs>
                <a:gs pos="100000">
                  <a:srgbClr val="7E7FB2"/>
                </a:gs>
              </a:gsLst>
              <a:lin ang="5400000" scaled="1"/>
            </a:gradFill>
            <a:ln w="9525">
              <a:noFill/>
              <a:miter lim="800000"/>
            </a:ln>
          </p:spPr>
          <p:txBody>
            <a:bodyPr lIns="92075" tIns="46038" rIns="92075" bIns="46038">
              <a:spAutoFit/>
            </a:bodyPr>
            <a:lstStyle/>
            <a:p>
              <a:pPr algn="ctr" eaLnBrk="0" hangingPunct="0"/>
              <a:r>
                <a:rPr lang="zh-CN" altLang="en-US" sz="1200" b="1">
                  <a:solidFill>
                    <a:schemeClr val="bg1"/>
                  </a:solidFill>
                </a:rPr>
                <a:t>应用层</a:t>
              </a:r>
            </a:p>
          </p:txBody>
        </p:sp>
        <p:sp>
          <p:nvSpPr>
            <p:cNvPr id="30" name="Rectangle 171"/>
            <p:cNvSpPr>
              <a:spLocks noChangeArrowheads="1"/>
            </p:cNvSpPr>
            <p:nvPr/>
          </p:nvSpPr>
          <p:spPr bwMode="auto">
            <a:xfrm>
              <a:off x="6048375" y="3338513"/>
              <a:ext cx="1398588" cy="274637"/>
            </a:xfrm>
            <a:prstGeom prst="rect">
              <a:avLst/>
            </a:prstGeom>
            <a:gradFill rotWithShape="0">
              <a:gsLst>
                <a:gs pos="0">
                  <a:srgbClr val="B4B6FF"/>
                </a:gs>
                <a:gs pos="100000">
                  <a:srgbClr val="7E7FB2"/>
                </a:gs>
              </a:gsLst>
              <a:lin ang="5400000" scaled="1"/>
            </a:gradFill>
            <a:ln w="9525">
              <a:noFill/>
              <a:miter lim="800000"/>
            </a:ln>
          </p:spPr>
          <p:txBody>
            <a:bodyPr lIns="92075" tIns="46038" rIns="92075" bIns="46038">
              <a:spAutoFit/>
            </a:bodyPr>
            <a:lstStyle/>
            <a:p>
              <a:pPr algn="ctr" eaLnBrk="0" hangingPunct="0"/>
              <a:r>
                <a:rPr lang="zh-CN" altLang="en-US" sz="1200" b="1">
                  <a:solidFill>
                    <a:schemeClr val="bg1"/>
                  </a:solidFill>
                </a:rPr>
                <a:t>表示层</a:t>
              </a:r>
            </a:p>
          </p:txBody>
        </p:sp>
        <p:sp>
          <p:nvSpPr>
            <p:cNvPr id="31" name="Rectangle 172"/>
            <p:cNvSpPr>
              <a:spLocks noChangeArrowheads="1"/>
            </p:cNvSpPr>
            <p:nvPr/>
          </p:nvSpPr>
          <p:spPr bwMode="auto">
            <a:xfrm>
              <a:off x="6048375" y="3675063"/>
              <a:ext cx="1398588" cy="274637"/>
            </a:xfrm>
            <a:prstGeom prst="rect">
              <a:avLst/>
            </a:prstGeom>
            <a:gradFill rotWithShape="0">
              <a:gsLst>
                <a:gs pos="0">
                  <a:srgbClr val="B4B6FF"/>
                </a:gs>
                <a:gs pos="100000">
                  <a:srgbClr val="7E7FB2"/>
                </a:gs>
              </a:gsLst>
              <a:lin ang="5400000" scaled="1"/>
            </a:gradFill>
            <a:ln w="9525">
              <a:noFill/>
              <a:miter lim="800000"/>
            </a:ln>
          </p:spPr>
          <p:txBody>
            <a:bodyPr lIns="92075" tIns="46038" rIns="92075" bIns="46038">
              <a:spAutoFit/>
            </a:bodyPr>
            <a:lstStyle/>
            <a:p>
              <a:pPr algn="ctr" eaLnBrk="0" hangingPunct="0"/>
              <a:r>
                <a:rPr lang="zh-CN" altLang="en-US" sz="1200" b="1">
                  <a:solidFill>
                    <a:schemeClr val="bg1"/>
                  </a:solidFill>
                  <a:latin typeface="Verdana" pitchFamily="34" charset="0"/>
                </a:rPr>
                <a:t>会话层</a:t>
              </a:r>
              <a:endParaRPr lang="zh-CN" altLang="en-US" sz="1200" b="1">
                <a:solidFill>
                  <a:schemeClr val="bg1"/>
                </a:solidFill>
              </a:endParaRPr>
            </a:p>
          </p:txBody>
        </p:sp>
        <p:sp>
          <p:nvSpPr>
            <p:cNvPr id="32" name="Rectangle 173"/>
            <p:cNvSpPr>
              <a:spLocks noChangeArrowheads="1"/>
            </p:cNvSpPr>
            <p:nvPr/>
          </p:nvSpPr>
          <p:spPr bwMode="auto">
            <a:xfrm>
              <a:off x="6048375" y="4013200"/>
              <a:ext cx="1398588" cy="274638"/>
            </a:xfrm>
            <a:prstGeom prst="rect">
              <a:avLst/>
            </a:prstGeom>
            <a:gradFill rotWithShape="0">
              <a:gsLst>
                <a:gs pos="0">
                  <a:srgbClr val="B4B6FF"/>
                </a:gs>
                <a:gs pos="100000">
                  <a:srgbClr val="7E7FB2"/>
                </a:gs>
              </a:gsLst>
              <a:lin ang="5400000" scaled="1"/>
            </a:gradFill>
            <a:ln w="9525">
              <a:noFill/>
              <a:miter lim="800000"/>
            </a:ln>
          </p:spPr>
          <p:txBody>
            <a:bodyPr lIns="92075" tIns="46038" rIns="92075" bIns="46038">
              <a:spAutoFit/>
            </a:bodyPr>
            <a:lstStyle/>
            <a:p>
              <a:pPr algn="ctr" eaLnBrk="0" hangingPunct="0"/>
              <a:r>
                <a:rPr lang="zh-CN" altLang="en-US" sz="1200" b="1">
                  <a:solidFill>
                    <a:schemeClr val="bg1"/>
                  </a:solidFill>
                  <a:latin typeface="Verdana" pitchFamily="34" charset="0"/>
                </a:rPr>
                <a:t>传输层</a:t>
              </a:r>
              <a:endParaRPr lang="zh-CN" altLang="en-US" sz="1200" b="1">
                <a:solidFill>
                  <a:schemeClr val="bg1"/>
                </a:solidFill>
              </a:endParaRPr>
            </a:p>
          </p:txBody>
        </p:sp>
        <p:sp>
          <p:nvSpPr>
            <p:cNvPr id="33" name="Rectangle 174"/>
            <p:cNvSpPr>
              <a:spLocks noChangeArrowheads="1"/>
            </p:cNvSpPr>
            <p:nvPr/>
          </p:nvSpPr>
          <p:spPr bwMode="auto">
            <a:xfrm>
              <a:off x="6048375" y="4351338"/>
              <a:ext cx="1398588" cy="303212"/>
            </a:xfrm>
            <a:prstGeom prst="rect">
              <a:avLst/>
            </a:prstGeom>
            <a:gradFill rotWithShape="0">
              <a:gsLst>
                <a:gs pos="0">
                  <a:srgbClr val="B4B6FF"/>
                </a:gs>
                <a:gs pos="100000">
                  <a:srgbClr val="7E7FB2"/>
                </a:gs>
              </a:gsLst>
              <a:lin ang="5400000" scaled="1"/>
            </a:gradFill>
            <a:ln w="9525">
              <a:noFill/>
              <a:miter lim="800000"/>
            </a:ln>
          </p:spPr>
          <p:txBody>
            <a:bodyPr wrap="none" anchor="ctr"/>
            <a:lstStyle/>
            <a:p>
              <a:endParaRPr lang="zh-CN" altLang="en-US"/>
            </a:p>
          </p:txBody>
        </p:sp>
        <p:sp>
          <p:nvSpPr>
            <p:cNvPr id="34" name="Rectangle 175"/>
            <p:cNvSpPr>
              <a:spLocks noChangeArrowheads="1"/>
            </p:cNvSpPr>
            <p:nvPr/>
          </p:nvSpPr>
          <p:spPr bwMode="auto">
            <a:xfrm>
              <a:off x="6048375" y="4687888"/>
              <a:ext cx="1398588" cy="274637"/>
            </a:xfrm>
            <a:prstGeom prst="rect">
              <a:avLst/>
            </a:prstGeom>
            <a:gradFill rotWithShape="0">
              <a:gsLst>
                <a:gs pos="0">
                  <a:srgbClr val="B4B6FF"/>
                </a:gs>
                <a:gs pos="100000">
                  <a:srgbClr val="7E7FB2"/>
                </a:gs>
              </a:gsLst>
              <a:lin ang="5400000" scaled="1"/>
            </a:gradFill>
            <a:ln w="9525">
              <a:noFill/>
              <a:miter lim="800000"/>
            </a:ln>
          </p:spPr>
          <p:txBody>
            <a:bodyPr lIns="92075" tIns="46038" rIns="92075" bIns="46038">
              <a:spAutoFit/>
            </a:bodyPr>
            <a:lstStyle/>
            <a:p>
              <a:pPr algn="ctr" eaLnBrk="0" hangingPunct="0"/>
              <a:r>
                <a:rPr lang="zh-CN" altLang="en-US" sz="1200" b="1">
                  <a:solidFill>
                    <a:schemeClr val="bg1"/>
                  </a:solidFill>
                  <a:latin typeface="Verdana" pitchFamily="34" charset="0"/>
                </a:rPr>
                <a:t>数据链路层</a:t>
              </a:r>
              <a:endParaRPr lang="zh-CN" altLang="en-US" sz="1200" b="1">
                <a:solidFill>
                  <a:schemeClr val="bg1"/>
                </a:solidFill>
              </a:endParaRPr>
            </a:p>
          </p:txBody>
        </p:sp>
        <p:sp>
          <p:nvSpPr>
            <p:cNvPr id="35" name="Rectangle 176"/>
            <p:cNvSpPr>
              <a:spLocks noChangeArrowheads="1"/>
            </p:cNvSpPr>
            <p:nvPr/>
          </p:nvSpPr>
          <p:spPr bwMode="auto">
            <a:xfrm>
              <a:off x="6048375" y="5026025"/>
              <a:ext cx="1398588" cy="274638"/>
            </a:xfrm>
            <a:prstGeom prst="rect">
              <a:avLst/>
            </a:prstGeom>
            <a:gradFill rotWithShape="0">
              <a:gsLst>
                <a:gs pos="0">
                  <a:srgbClr val="B4B6FF"/>
                </a:gs>
                <a:gs pos="100000">
                  <a:srgbClr val="7E7FB2"/>
                </a:gs>
              </a:gsLst>
              <a:lin ang="5400000" scaled="1"/>
            </a:gradFill>
            <a:ln w="9525">
              <a:noFill/>
              <a:miter lim="800000"/>
            </a:ln>
          </p:spPr>
          <p:txBody>
            <a:bodyPr lIns="92075" tIns="46038" rIns="92075" bIns="46038">
              <a:spAutoFit/>
            </a:bodyPr>
            <a:lstStyle/>
            <a:p>
              <a:pPr algn="ctr" eaLnBrk="0" hangingPunct="0"/>
              <a:r>
                <a:rPr lang="zh-CN" altLang="en-US" sz="1200" b="1">
                  <a:solidFill>
                    <a:schemeClr val="bg1"/>
                  </a:solidFill>
                </a:rPr>
                <a:t>物理层</a:t>
              </a:r>
            </a:p>
          </p:txBody>
        </p:sp>
        <p:sp>
          <p:nvSpPr>
            <p:cNvPr id="36" name="Rectangle 177"/>
            <p:cNvSpPr>
              <a:spLocks noChangeArrowheads="1"/>
            </p:cNvSpPr>
            <p:nvPr/>
          </p:nvSpPr>
          <p:spPr bwMode="auto">
            <a:xfrm>
              <a:off x="6278563" y="4348163"/>
              <a:ext cx="957262" cy="274637"/>
            </a:xfrm>
            <a:prstGeom prst="rect">
              <a:avLst/>
            </a:prstGeom>
            <a:noFill/>
            <a:ln w="9525">
              <a:noFill/>
              <a:miter lim="800000"/>
            </a:ln>
          </p:spPr>
          <p:txBody>
            <a:bodyPr lIns="92075" tIns="46038" rIns="92075" bIns="46038">
              <a:spAutoFit/>
            </a:bodyPr>
            <a:lstStyle/>
            <a:p>
              <a:pPr algn="ctr" eaLnBrk="0" hangingPunct="0"/>
              <a:r>
                <a:rPr lang="zh-CN" altLang="en-US" sz="1200" b="1">
                  <a:solidFill>
                    <a:schemeClr val="bg1"/>
                  </a:solidFill>
                  <a:latin typeface="Verdana" pitchFamily="34" charset="0"/>
                </a:rPr>
                <a:t>网络层</a:t>
              </a:r>
              <a:endParaRPr lang="zh-CN" altLang="en-US" sz="1200" b="1">
                <a:solidFill>
                  <a:schemeClr val="bg1"/>
                </a:solidFill>
              </a:endParaRPr>
            </a:p>
          </p:txBody>
        </p:sp>
        <p:sp>
          <p:nvSpPr>
            <p:cNvPr id="37" name="Rectangle 178"/>
            <p:cNvSpPr>
              <a:spLocks noChangeArrowheads="1"/>
            </p:cNvSpPr>
            <p:nvPr/>
          </p:nvSpPr>
          <p:spPr bwMode="auto">
            <a:xfrm>
              <a:off x="1619250" y="2997200"/>
              <a:ext cx="1398588" cy="274638"/>
            </a:xfrm>
            <a:prstGeom prst="rect">
              <a:avLst/>
            </a:prstGeom>
            <a:gradFill rotWithShape="0">
              <a:gsLst>
                <a:gs pos="0">
                  <a:srgbClr val="B4B6FF"/>
                </a:gs>
                <a:gs pos="100000">
                  <a:srgbClr val="7E7FB2"/>
                </a:gs>
              </a:gsLst>
              <a:lin ang="5400000" scaled="1"/>
            </a:gradFill>
            <a:ln w="9525">
              <a:noFill/>
              <a:miter lim="800000"/>
            </a:ln>
          </p:spPr>
          <p:txBody>
            <a:bodyPr lIns="92075" tIns="46038" rIns="92075" bIns="46038">
              <a:spAutoFit/>
            </a:bodyPr>
            <a:lstStyle/>
            <a:p>
              <a:pPr algn="ctr" eaLnBrk="0" hangingPunct="0"/>
              <a:r>
                <a:rPr lang="zh-CN" altLang="en-US" sz="1200" b="1">
                  <a:solidFill>
                    <a:schemeClr val="bg1"/>
                  </a:solidFill>
                </a:rPr>
                <a:t>应用层</a:t>
              </a:r>
            </a:p>
          </p:txBody>
        </p:sp>
        <p:sp>
          <p:nvSpPr>
            <p:cNvPr id="38" name="Rectangle 179"/>
            <p:cNvSpPr>
              <a:spLocks noChangeArrowheads="1"/>
            </p:cNvSpPr>
            <p:nvPr/>
          </p:nvSpPr>
          <p:spPr bwMode="auto">
            <a:xfrm>
              <a:off x="1619250" y="3335338"/>
              <a:ext cx="1398588" cy="274637"/>
            </a:xfrm>
            <a:prstGeom prst="rect">
              <a:avLst/>
            </a:prstGeom>
            <a:gradFill rotWithShape="0">
              <a:gsLst>
                <a:gs pos="0">
                  <a:srgbClr val="B4B6FF"/>
                </a:gs>
                <a:gs pos="100000">
                  <a:srgbClr val="7E7FB2"/>
                </a:gs>
              </a:gsLst>
              <a:lin ang="5400000" scaled="1"/>
            </a:gradFill>
            <a:ln w="9525">
              <a:noFill/>
              <a:miter lim="800000"/>
            </a:ln>
          </p:spPr>
          <p:txBody>
            <a:bodyPr lIns="92075" tIns="46038" rIns="92075" bIns="46038">
              <a:spAutoFit/>
            </a:bodyPr>
            <a:lstStyle/>
            <a:p>
              <a:pPr algn="ctr" eaLnBrk="0" hangingPunct="0"/>
              <a:r>
                <a:rPr lang="zh-CN" altLang="en-US" sz="1200" b="1">
                  <a:solidFill>
                    <a:schemeClr val="bg1"/>
                  </a:solidFill>
                </a:rPr>
                <a:t>表示层</a:t>
              </a:r>
            </a:p>
          </p:txBody>
        </p:sp>
        <p:sp>
          <p:nvSpPr>
            <p:cNvPr id="39" name="Rectangle 180"/>
            <p:cNvSpPr>
              <a:spLocks noChangeArrowheads="1"/>
            </p:cNvSpPr>
            <p:nvPr/>
          </p:nvSpPr>
          <p:spPr bwMode="auto">
            <a:xfrm>
              <a:off x="1619250" y="3671888"/>
              <a:ext cx="1398588" cy="274637"/>
            </a:xfrm>
            <a:prstGeom prst="rect">
              <a:avLst/>
            </a:prstGeom>
            <a:gradFill rotWithShape="0">
              <a:gsLst>
                <a:gs pos="0">
                  <a:srgbClr val="B4B6FF"/>
                </a:gs>
                <a:gs pos="100000">
                  <a:srgbClr val="7E7FB2"/>
                </a:gs>
              </a:gsLst>
              <a:lin ang="5400000" scaled="1"/>
            </a:gradFill>
            <a:ln w="9525">
              <a:noFill/>
              <a:miter lim="800000"/>
            </a:ln>
          </p:spPr>
          <p:txBody>
            <a:bodyPr lIns="92075" tIns="46038" rIns="92075" bIns="46038">
              <a:spAutoFit/>
            </a:bodyPr>
            <a:lstStyle/>
            <a:p>
              <a:pPr algn="ctr" eaLnBrk="0" hangingPunct="0"/>
              <a:r>
                <a:rPr lang="zh-CN" altLang="en-US" sz="1200" b="1">
                  <a:solidFill>
                    <a:schemeClr val="bg1"/>
                  </a:solidFill>
                  <a:latin typeface="Verdana" pitchFamily="34" charset="0"/>
                </a:rPr>
                <a:t>会话层</a:t>
              </a:r>
              <a:endParaRPr lang="zh-CN" altLang="en-US" sz="1200" b="1">
                <a:solidFill>
                  <a:schemeClr val="bg1"/>
                </a:solidFill>
              </a:endParaRPr>
            </a:p>
          </p:txBody>
        </p:sp>
        <p:sp>
          <p:nvSpPr>
            <p:cNvPr id="40" name="Rectangle 181"/>
            <p:cNvSpPr>
              <a:spLocks noChangeArrowheads="1"/>
            </p:cNvSpPr>
            <p:nvPr/>
          </p:nvSpPr>
          <p:spPr bwMode="auto">
            <a:xfrm>
              <a:off x="1619250" y="4010025"/>
              <a:ext cx="1398588" cy="274638"/>
            </a:xfrm>
            <a:prstGeom prst="rect">
              <a:avLst/>
            </a:prstGeom>
            <a:gradFill rotWithShape="0">
              <a:gsLst>
                <a:gs pos="0">
                  <a:srgbClr val="B4B6FF"/>
                </a:gs>
                <a:gs pos="100000">
                  <a:srgbClr val="7E7FB2"/>
                </a:gs>
              </a:gsLst>
              <a:lin ang="5400000" scaled="1"/>
            </a:gradFill>
            <a:ln w="9525">
              <a:noFill/>
              <a:miter lim="800000"/>
            </a:ln>
          </p:spPr>
          <p:txBody>
            <a:bodyPr lIns="92075" tIns="46038" rIns="92075" bIns="46038">
              <a:spAutoFit/>
            </a:bodyPr>
            <a:lstStyle/>
            <a:p>
              <a:pPr algn="ctr" eaLnBrk="0" hangingPunct="0"/>
              <a:r>
                <a:rPr lang="zh-CN" altLang="en-US" sz="1200" b="1">
                  <a:solidFill>
                    <a:schemeClr val="bg1"/>
                  </a:solidFill>
                  <a:latin typeface="Verdana" pitchFamily="34" charset="0"/>
                </a:rPr>
                <a:t>传输层</a:t>
              </a:r>
              <a:endParaRPr lang="zh-CN" altLang="en-US" sz="1200" b="1">
                <a:solidFill>
                  <a:schemeClr val="bg1"/>
                </a:solidFill>
              </a:endParaRPr>
            </a:p>
          </p:txBody>
        </p:sp>
        <p:sp>
          <p:nvSpPr>
            <p:cNvPr id="41" name="Rectangle 182"/>
            <p:cNvSpPr>
              <a:spLocks noChangeArrowheads="1"/>
            </p:cNvSpPr>
            <p:nvPr/>
          </p:nvSpPr>
          <p:spPr bwMode="auto">
            <a:xfrm>
              <a:off x="1619250" y="4348163"/>
              <a:ext cx="1398588" cy="303212"/>
            </a:xfrm>
            <a:prstGeom prst="rect">
              <a:avLst/>
            </a:prstGeom>
            <a:gradFill rotWithShape="0">
              <a:gsLst>
                <a:gs pos="0">
                  <a:srgbClr val="B4B6FF"/>
                </a:gs>
                <a:gs pos="100000">
                  <a:srgbClr val="7E7FB2"/>
                </a:gs>
              </a:gsLst>
              <a:lin ang="5400000" scaled="1"/>
            </a:gradFill>
            <a:ln w="9525">
              <a:noFill/>
              <a:miter lim="800000"/>
            </a:ln>
          </p:spPr>
          <p:txBody>
            <a:bodyPr wrap="none" anchor="ctr"/>
            <a:lstStyle/>
            <a:p>
              <a:endParaRPr lang="zh-CN" altLang="en-US"/>
            </a:p>
          </p:txBody>
        </p:sp>
        <p:sp>
          <p:nvSpPr>
            <p:cNvPr id="42" name="Rectangle 183"/>
            <p:cNvSpPr>
              <a:spLocks noChangeArrowheads="1"/>
            </p:cNvSpPr>
            <p:nvPr/>
          </p:nvSpPr>
          <p:spPr bwMode="auto">
            <a:xfrm>
              <a:off x="1619250" y="4684713"/>
              <a:ext cx="1398588" cy="274637"/>
            </a:xfrm>
            <a:prstGeom prst="rect">
              <a:avLst/>
            </a:prstGeom>
            <a:gradFill rotWithShape="0">
              <a:gsLst>
                <a:gs pos="0">
                  <a:srgbClr val="B4B6FF"/>
                </a:gs>
                <a:gs pos="100000">
                  <a:srgbClr val="7E7FB2"/>
                </a:gs>
              </a:gsLst>
              <a:lin ang="5400000" scaled="1"/>
            </a:gradFill>
            <a:ln w="9525">
              <a:noFill/>
              <a:miter lim="800000"/>
            </a:ln>
          </p:spPr>
          <p:txBody>
            <a:bodyPr lIns="92075" tIns="46038" rIns="92075" bIns="46038">
              <a:spAutoFit/>
            </a:bodyPr>
            <a:lstStyle/>
            <a:p>
              <a:pPr algn="ctr" eaLnBrk="0" hangingPunct="0"/>
              <a:r>
                <a:rPr lang="zh-CN" altLang="en-US" sz="1200" b="1">
                  <a:solidFill>
                    <a:schemeClr val="bg1"/>
                  </a:solidFill>
                  <a:latin typeface="Verdana" pitchFamily="34" charset="0"/>
                </a:rPr>
                <a:t>数据链路层</a:t>
              </a:r>
              <a:endParaRPr lang="zh-CN" altLang="en-US" sz="1200" b="1">
                <a:solidFill>
                  <a:schemeClr val="bg1"/>
                </a:solidFill>
              </a:endParaRPr>
            </a:p>
          </p:txBody>
        </p:sp>
        <p:sp>
          <p:nvSpPr>
            <p:cNvPr id="43" name="Rectangle 184"/>
            <p:cNvSpPr>
              <a:spLocks noChangeArrowheads="1"/>
            </p:cNvSpPr>
            <p:nvPr/>
          </p:nvSpPr>
          <p:spPr bwMode="auto">
            <a:xfrm>
              <a:off x="1619250" y="5022850"/>
              <a:ext cx="1398588" cy="274638"/>
            </a:xfrm>
            <a:prstGeom prst="rect">
              <a:avLst/>
            </a:prstGeom>
            <a:gradFill rotWithShape="0">
              <a:gsLst>
                <a:gs pos="0">
                  <a:srgbClr val="B4B6FF"/>
                </a:gs>
                <a:gs pos="100000">
                  <a:srgbClr val="7E7FB2"/>
                </a:gs>
              </a:gsLst>
              <a:lin ang="5400000" scaled="1"/>
            </a:gradFill>
            <a:ln w="9525">
              <a:noFill/>
              <a:miter lim="800000"/>
            </a:ln>
          </p:spPr>
          <p:txBody>
            <a:bodyPr lIns="92075" tIns="46038" rIns="92075" bIns="46038">
              <a:spAutoFit/>
            </a:bodyPr>
            <a:lstStyle/>
            <a:p>
              <a:pPr algn="ctr" eaLnBrk="0" hangingPunct="0"/>
              <a:r>
                <a:rPr lang="zh-CN" altLang="en-US" sz="1200" b="1">
                  <a:solidFill>
                    <a:schemeClr val="bg1"/>
                  </a:solidFill>
                </a:rPr>
                <a:t>物理层</a:t>
              </a:r>
            </a:p>
          </p:txBody>
        </p:sp>
        <p:sp>
          <p:nvSpPr>
            <p:cNvPr id="44" name="Rectangle 185"/>
            <p:cNvSpPr>
              <a:spLocks noChangeArrowheads="1"/>
            </p:cNvSpPr>
            <p:nvPr/>
          </p:nvSpPr>
          <p:spPr bwMode="auto">
            <a:xfrm>
              <a:off x="1851025" y="4344988"/>
              <a:ext cx="957263" cy="274637"/>
            </a:xfrm>
            <a:prstGeom prst="rect">
              <a:avLst/>
            </a:prstGeom>
            <a:noFill/>
            <a:ln w="9525">
              <a:noFill/>
              <a:miter lim="800000"/>
            </a:ln>
          </p:spPr>
          <p:txBody>
            <a:bodyPr lIns="92075" tIns="46038" rIns="92075" bIns="46038">
              <a:spAutoFit/>
            </a:bodyPr>
            <a:lstStyle/>
            <a:p>
              <a:pPr algn="ctr" eaLnBrk="0" hangingPunct="0"/>
              <a:r>
                <a:rPr lang="zh-CN" altLang="en-US" sz="1200" b="1">
                  <a:solidFill>
                    <a:schemeClr val="bg1"/>
                  </a:solidFill>
                  <a:latin typeface="Verdana" pitchFamily="34" charset="0"/>
                </a:rPr>
                <a:t>网络层</a:t>
              </a:r>
              <a:endParaRPr lang="zh-CN" altLang="en-US" sz="1200" b="1">
                <a:solidFill>
                  <a:schemeClr val="bg1"/>
                </a:solidFill>
              </a:endParaRPr>
            </a:p>
          </p:txBody>
        </p:sp>
        <p:grpSp>
          <p:nvGrpSpPr>
            <p:cNvPr id="45" name="Group 152"/>
            <p:cNvGrpSpPr/>
            <p:nvPr/>
          </p:nvGrpSpPr>
          <p:grpSpPr bwMode="auto">
            <a:xfrm>
              <a:off x="2879725" y="3284538"/>
              <a:ext cx="3276600" cy="2209800"/>
              <a:chOff x="1824" y="2064"/>
              <a:chExt cx="2064" cy="1392"/>
            </a:xfrm>
          </p:grpSpPr>
          <p:sp>
            <p:nvSpPr>
              <p:cNvPr id="46" name="Line 153"/>
              <p:cNvSpPr>
                <a:spLocks noChangeShapeType="1"/>
              </p:cNvSpPr>
              <p:nvPr/>
            </p:nvSpPr>
            <p:spPr bwMode="auto">
              <a:xfrm flipV="1">
                <a:off x="3264" y="2880"/>
                <a:ext cx="0" cy="576"/>
              </a:xfrm>
              <a:prstGeom prst="line">
                <a:avLst/>
              </a:prstGeom>
              <a:noFill/>
              <a:ln w="38100">
                <a:solidFill>
                  <a:srgbClr val="FF0000"/>
                </a:solidFill>
                <a:round/>
                <a:tailEnd type="triangle" w="med" len="med"/>
              </a:ln>
            </p:spPr>
            <p:txBody>
              <a:bodyPr wrap="none" anchor="ctr"/>
              <a:lstStyle/>
              <a:p>
                <a:endParaRPr lang="zh-CN" altLang="en-US"/>
              </a:p>
            </p:txBody>
          </p:sp>
          <p:sp>
            <p:nvSpPr>
              <p:cNvPr id="47" name="Line 154"/>
              <p:cNvSpPr>
                <a:spLocks noChangeShapeType="1"/>
              </p:cNvSpPr>
              <p:nvPr/>
            </p:nvSpPr>
            <p:spPr bwMode="auto">
              <a:xfrm>
                <a:off x="3264" y="3456"/>
                <a:ext cx="624" cy="0"/>
              </a:xfrm>
              <a:prstGeom prst="line">
                <a:avLst/>
              </a:prstGeom>
              <a:noFill/>
              <a:ln w="38100">
                <a:solidFill>
                  <a:srgbClr val="FF0000"/>
                </a:solidFill>
                <a:round/>
              </a:ln>
            </p:spPr>
            <p:txBody>
              <a:bodyPr wrap="none" anchor="ctr"/>
              <a:lstStyle/>
              <a:p>
                <a:endParaRPr lang="zh-CN" altLang="en-US"/>
              </a:p>
            </p:txBody>
          </p:sp>
          <p:sp>
            <p:nvSpPr>
              <p:cNvPr id="48" name="Line 155"/>
              <p:cNvSpPr>
                <a:spLocks noChangeShapeType="1"/>
              </p:cNvSpPr>
              <p:nvPr/>
            </p:nvSpPr>
            <p:spPr bwMode="auto">
              <a:xfrm>
                <a:off x="3888" y="2064"/>
                <a:ext cx="0" cy="1392"/>
              </a:xfrm>
              <a:prstGeom prst="line">
                <a:avLst/>
              </a:prstGeom>
              <a:noFill/>
              <a:ln w="38100">
                <a:solidFill>
                  <a:srgbClr val="FF0000"/>
                </a:solidFill>
                <a:round/>
              </a:ln>
            </p:spPr>
            <p:txBody>
              <a:bodyPr wrap="none" anchor="ctr"/>
              <a:lstStyle/>
              <a:p>
                <a:endParaRPr lang="zh-CN" altLang="en-US"/>
              </a:p>
            </p:txBody>
          </p:sp>
          <p:sp>
            <p:nvSpPr>
              <p:cNvPr id="49" name="Line 156"/>
              <p:cNvSpPr>
                <a:spLocks noChangeShapeType="1"/>
              </p:cNvSpPr>
              <p:nvPr/>
            </p:nvSpPr>
            <p:spPr bwMode="auto">
              <a:xfrm flipV="1">
                <a:off x="1824" y="2064"/>
                <a:ext cx="0" cy="1392"/>
              </a:xfrm>
              <a:prstGeom prst="line">
                <a:avLst/>
              </a:prstGeom>
              <a:noFill/>
              <a:ln w="38100">
                <a:solidFill>
                  <a:srgbClr val="FF0000"/>
                </a:solidFill>
                <a:round/>
                <a:tailEnd type="triangle" w="med" len="med"/>
              </a:ln>
            </p:spPr>
            <p:txBody>
              <a:bodyPr wrap="none" anchor="ctr"/>
              <a:lstStyle/>
              <a:p>
                <a:endParaRPr lang="zh-CN" altLang="en-US"/>
              </a:p>
            </p:txBody>
          </p:sp>
          <p:sp>
            <p:nvSpPr>
              <p:cNvPr id="50" name="Line 157"/>
              <p:cNvSpPr>
                <a:spLocks noChangeShapeType="1"/>
              </p:cNvSpPr>
              <p:nvPr/>
            </p:nvSpPr>
            <p:spPr bwMode="auto">
              <a:xfrm>
                <a:off x="1824" y="3456"/>
                <a:ext cx="624" cy="0"/>
              </a:xfrm>
              <a:prstGeom prst="line">
                <a:avLst/>
              </a:prstGeom>
              <a:noFill/>
              <a:ln w="38100">
                <a:solidFill>
                  <a:srgbClr val="FF0000"/>
                </a:solidFill>
                <a:round/>
              </a:ln>
            </p:spPr>
            <p:txBody>
              <a:bodyPr wrap="none" anchor="ctr"/>
              <a:lstStyle/>
              <a:p>
                <a:endParaRPr lang="zh-CN" altLang="en-US"/>
              </a:p>
            </p:txBody>
          </p:sp>
          <p:sp>
            <p:nvSpPr>
              <p:cNvPr id="51" name="Line 158"/>
              <p:cNvSpPr>
                <a:spLocks noChangeShapeType="1"/>
              </p:cNvSpPr>
              <p:nvPr/>
            </p:nvSpPr>
            <p:spPr bwMode="auto">
              <a:xfrm>
                <a:off x="2448" y="2928"/>
                <a:ext cx="0" cy="528"/>
              </a:xfrm>
              <a:prstGeom prst="line">
                <a:avLst/>
              </a:prstGeom>
              <a:noFill/>
              <a:ln w="38100">
                <a:solidFill>
                  <a:srgbClr val="FF0000"/>
                </a:solidFill>
                <a:round/>
              </a:ln>
            </p:spPr>
            <p:txBody>
              <a:bodyPr wrap="none" anchor="ctr"/>
              <a:lstStyle/>
              <a:p>
                <a:endParaRPr lang="zh-CN" altLang="en-US"/>
              </a:p>
            </p:txBody>
          </p:sp>
        </p:grpSp>
      </p:grpSp>
    </p:spTree>
    <p:extLst>
      <p:ext uri="{BB962C8B-B14F-4D97-AF65-F5344CB8AC3E}">
        <p14:creationId xmlns:p14="http://schemas.microsoft.com/office/powerpoint/2010/main" val="2532500850"/>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知识子域：物理和环境安全</a:t>
            </a:r>
            <a:endParaRPr lang="zh-CN" altLang="en-US" dirty="0"/>
          </a:p>
        </p:txBody>
      </p:sp>
      <p:sp>
        <p:nvSpPr>
          <p:cNvPr id="3" name="内容占位符 2"/>
          <p:cNvSpPr>
            <a:spLocks noGrp="1"/>
          </p:cNvSpPr>
          <p:nvPr>
            <p:ph idx="1"/>
          </p:nvPr>
        </p:nvSpPr>
        <p:spPr/>
        <p:txBody>
          <a:bodyPr/>
          <a:lstStyle/>
          <a:p>
            <a:r>
              <a:rPr lang="zh-CN" altLang="en-US" dirty="0" smtClean="0"/>
              <a:t>火灾</a:t>
            </a:r>
            <a:endParaRPr lang="en-US" altLang="zh-CN" dirty="0" smtClean="0"/>
          </a:p>
          <a:p>
            <a:pPr lvl="1"/>
            <a:r>
              <a:rPr lang="zh-CN" altLang="en-US" dirty="0" smtClean="0"/>
              <a:t>预防：防火设计及阻燃材料</a:t>
            </a:r>
            <a:endParaRPr lang="en-US" altLang="zh-CN" dirty="0" smtClean="0"/>
          </a:p>
          <a:p>
            <a:pPr lvl="1"/>
            <a:r>
              <a:rPr lang="zh-CN" altLang="en-US" dirty="0" smtClean="0"/>
              <a:t>检测：火灾探测器</a:t>
            </a:r>
            <a:endParaRPr lang="en-US" altLang="zh-CN" dirty="0" smtClean="0"/>
          </a:p>
          <a:p>
            <a:pPr lvl="2"/>
            <a:r>
              <a:rPr lang="zh-CN" altLang="en-US" dirty="0" smtClean="0"/>
              <a:t>感烟</a:t>
            </a:r>
            <a:endParaRPr lang="en-US" altLang="zh-CN" dirty="0" smtClean="0"/>
          </a:p>
          <a:p>
            <a:pPr lvl="2"/>
            <a:r>
              <a:rPr lang="zh-CN" altLang="en-US" dirty="0" smtClean="0"/>
              <a:t>感温</a:t>
            </a:r>
            <a:endParaRPr lang="en-US" altLang="zh-CN" dirty="0" smtClean="0"/>
          </a:p>
          <a:p>
            <a:pPr lvl="2"/>
            <a:r>
              <a:rPr lang="zh-CN" altLang="en-US" dirty="0" smtClean="0"/>
              <a:t>感光</a:t>
            </a:r>
            <a:endParaRPr lang="en-US" altLang="zh-CN" dirty="0" smtClean="0"/>
          </a:p>
          <a:p>
            <a:pPr lvl="2"/>
            <a:r>
              <a:rPr lang="zh-CN" altLang="en-US" dirty="0" smtClean="0"/>
              <a:t>可燃气体探测</a:t>
            </a:r>
            <a:endParaRPr lang="en-US" altLang="zh-CN" dirty="0" smtClean="0"/>
          </a:p>
          <a:p>
            <a:pPr lvl="1"/>
            <a:r>
              <a:rPr lang="zh-CN" altLang="en-US" dirty="0" smtClean="0"/>
              <a:t>抑制</a:t>
            </a:r>
            <a:endParaRPr lang="en-US" altLang="zh-CN" dirty="0" smtClean="0"/>
          </a:p>
          <a:p>
            <a:pPr lvl="2"/>
            <a:r>
              <a:rPr lang="zh-CN" altLang="en-US" dirty="0" smtClean="0"/>
              <a:t>水（较少使用，通常做周边防护）</a:t>
            </a:r>
            <a:endParaRPr lang="en-US" altLang="zh-CN" dirty="0" smtClean="0"/>
          </a:p>
          <a:p>
            <a:pPr lvl="2"/>
            <a:r>
              <a:rPr lang="zh-CN" altLang="en-US" dirty="0" smtClean="0"/>
              <a:t>气体：</a:t>
            </a:r>
            <a:r>
              <a:rPr lang="zh-CN" altLang="zh-CN" dirty="0"/>
              <a:t>二氧化碳、七氟丙烷、三氟甲烷</a:t>
            </a:r>
            <a:endParaRPr lang="en-US" altLang="zh-CN" dirty="0" smtClean="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5</a:t>
            </a:fld>
            <a:endParaRPr lang="en-US" altLang="zh-CN"/>
          </a:p>
        </p:txBody>
      </p:sp>
    </p:spTree>
    <p:extLst>
      <p:ext uri="{BB962C8B-B14F-4D97-AF65-F5344CB8AC3E}">
        <p14:creationId xmlns:p14="http://schemas.microsoft.com/office/powerpoint/2010/main" val="3824194580"/>
      </p:ext>
    </p:extLst>
  </p:cSld>
  <p:clrMapOvr>
    <a:masterClrMapping/>
  </p:clrMapOvr>
  <p:transition>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防火墙的主要技术</a:t>
            </a:r>
            <a:r>
              <a:rPr lang="en-US" altLang="zh-CN" dirty="0" smtClean="0"/>
              <a:t>-</a:t>
            </a:r>
            <a:r>
              <a:rPr lang="zh-CN" altLang="en-US" dirty="0" smtClean="0"/>
              <a:t>代理及</a:t>
            </a:r>
            <a:r>
              <a:rPr lang="en-US" altLang="zh-CN" dirty="0" smtClean="0"/>
              <a:t>NAT</a:t>
            </a:r>
            <a:endParaRPr lang="zh-CN" altLang="en-US" dirty="0"/>
          </a:p>
        </p:txBody>
      </p:sp>
      <p:sp>
        <p:nvSpPr>
          <p:cNvPr id="3" name="内容占位符 2"/>
          <p:cNvSpPr>
            <a:spLocks noGrp="1"/>
          </p:cNvSpPr>
          <p:nvPr>
            <p:ph idx="1"/>
          </p:nvPr>
        </p:nvSpPr>
        <p:spPr/>
        <p:txBody>
          <a:bodyPr/>
          <a:lstStyle/>
          <a:p>
            <a:r>
              <a:rPr lang="zh-CN" altLang="en-US" dirty="0" smtClean="0"/>
              <a:t>实现机制：</a:t>
            </a:r>
            <a:r>
              <a:rPr lang="zh-CN" altLang="en-US" dirty="0"/>
              <a:t>网络之间的连接都要通过</a:t>
            </a:r>
            <a:r>
              <a:rPr lang="zh-CN" altLang="en-US" dirty="0" smtClean="0"/>
              <a:t>防火墙进行转发</a:t>
            </a:r>
            <a:endParaRPr lang="en-US" altLang="zh-CN" dirty="0" smtClean="0"/>
          </a:p>
          <a:p>
            <a:r>
              <a:rPr lang="zh-CN" altLang="en-US" dirty="0" smtClean="0"/>
              <a:t>优势</a:t>
            </a:r>
            <a:endParaRPr lang="en-US" altLang="zh-CN" dirty="0" smtClean="0"/>
          </a:p>
          <a:p>
            <a:pPr lvl="1"/>
            <a:r>
              <a:rPr lang="zh-CN" altLang="en-US" dirty="0" smtClean="0"/>
              <a:t>加强了控制</a:t>
            </a:r>
            <a:endParaRPr lang="en-US" altLang="zh-CN" dirty="0" smtClean="0"/>
          </a:p>
          <a:p>
            <a:pPr lvl="1"/>
            <a:r>
              <a:rPr lang="zh-CN" altLang="en-US" dirty="0"/>
              <a:t>能提供</a:t>
            </a:r>
            <a:r>
              <a:rPr lang="en-US" altLang="zh-CN" dirty="0"/>
              <a:t>NAT</a:t>
            </a:r>
            <a:r>
              <a:rPr lang="zh-CN" altLang="en-US" dirty="0"/>
              <a:t>，为内部地址管理提供灵活性，隐藏内部</a:t>
            </a:r>
            <a:r>
              <a:rPr lang="zh-CN" altLang="en-US" dirty="0" smtClean="0"/>
              <a:t>网络</a:t>
            </a:r>
            <a:endParaRPr lang="en-US" altLang="zh-CN" dirty="0" smtClean="0"/>
          </a:p>
          <a:p>
            <a:pPr lvl="1"/>
            <a:r>
              <a:rPr lang="zh-CN" altLang="en-US" dirty="0" smtClean="0"/>
              <a:t>适用面广</a:t>
            </a:r>
            <a:endParaRPr lang="en-US" altLang="zh-CN" dirty="0" smtClean="0"/>
          </a:p>
          <a:p>
            <a:endParaRPr lang="en-US" altLang="zh-CN" dirty="0"/>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50</a:t>
            </a:fld>
            <a:endParaRPr lang="en-US" altLang="zh-CN"/>
          </a:p>
        </p:txBody>
      </p:sp>
      <p:grpSp>
        <p:nvGrpSpPr>
          <p:cNvPr id="5" name="组合 4"/>
          <p:cNvGrpSpPr/>
          <p:nvPr/>
        </p:nvGrpSpPr>
        <p:grpSpPr>
          <a:xfrm>
            <a:off x="719572" y="4672794"/>
            <a:ext cx="7543696" cy="1780394"/>
            <a:chOff x="268664" y="3893609"/>
            <a:chExt cx="8429415" cy="2179881"/>
          </a:xfrm>
        </p:grpSpPr>
        <p:sp>
          <p:nvSpPr>
            <p:cNvPr id="6" name="Text Box 7"/>
            <p:cNvSpPr txBox="1">
              <a:spLocks noChangeArrowheads="1"/>
            </p:cNvSpPr>
            <p:nvPr/>
          </p:nvSpPr>
          <p:spPr bwMode="auto">
            <a:xfrm>
              <a:off x="268664" y="4629791"/>
              <a:ext cx="1981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accent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spcBef>
                  <a:spcPct val="50000"/>
                </a:spcBef>
                <a:buFont typeface="Wingdings" pitchFamily="2" charset="2"/>
                <a:buNone/>
              </a:pPr>
              <a:r>
                <a:rPr lang="en-US" altLang="zh-CN" sz="1400" dirty="0" smtClean="0">
                  <a:latin typeface="Times New Roman" pitchFamily="18" charset="0"/>
                </a:rPr>
                <a:t>202.2.2.2</a:t>
              </a:r>
              <a:endParaRPr lang="en-US" altLang="zh-CN" sz="1400" dirty="0">
                <a:latin typeface="Times New Roman" pitchFamily="18" charset="0"/>
              </a:endParaRPr>
            </a:p>
          </p:txBody>
        </p:sp>
        <p:sp>
          <p:nvSpPr>
            <p:cNvPr id="7" name="Text Box 35"/>
            <p:cNvSpPr txBox="1">
              <a:spLocks noChangeArrowheads="1"/>
            </p:cNvSpPr>
            <p:nvPr/>
          </p:nvSpPr>
          <p:spPr bwMode="auto">
            <a:xfrm>
              <a:off x="1467442" y="3893609"/>
              <a:ext cx="1290602"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kumimoji="1" lang="zh-CN" altLang="en-US" sz="2400" dirty="0">
                  <a:solidFill>
                    <a:schemeClr val="bg1"/>
                  </a:solidFill>
                  <a:latin typeface="Times New Roman" pitchFamily="18" charset="0"/>
                </a:rPr>
                <a:t>安全网域一</a:t>
              </a:r>
            </a:p>
          </p:txBody>
        </p:sp>
        <p:pic>
          <p:nvPicPr>
            <p:cNvPr id="8" name="Picture 19"/>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53379" y="4957031"/>
              <a:ext cx="287867" cy="4645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1"/>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03175" y="4898385"/>
              <a:ext cx="460587" cy="3097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Line 23"/>
            <p:cNvSpPr>
              <a:spLocks noChangeShapeType="1"/>
            </p:cNvSpPr>
            <p:nvPr/>
          </p:nvSpPr>
          <p:spPr bwMode="auto">
            <a:xfrm>
              <a:off x="6105802" y="5640288"/>
              <a:ext cx="1227667" cy="0"/>
            </a:xfrm>
            <a:prstGeom prst="line">
              <a:avLst/>
            </a:prstGeom>
            <a:noFill/>
            <a:ln w="57150" cap="sq">
              <a:solidFill>
                <a:schemeClr val="folHlink"/>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 name="Line 26"/>
            <p:cNvSpPr>
              <a:spLocks noChangeShapeType="1"/>
            </p:cNvSpPr>
            <p:nvPr/>
          </p:nvSpPr>
          <p:spPr bwMode="auto">
            <a:xfrm>
              <a:off x="7333469" y="5470185"/>
              <a:ext cx="0" cy="154858"/>
            </a:xfrm>
            <a:prstGeom prst="line">
              <a:avLst/>
            </a:prstGeom>
            <a:noFill/>
            <a:ln w="38100" cap="sq">
              <a:solidFill>
                <a:schemeClr val="folHlink"/>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2" name="Line 28"/>
            <p:cNvSpPr>
              <a:spLocks noChangeShapeType="1"/>
            </p:cNvSpPr>
            <p:nvPr/>
          </p:nvSpPr>
          <p:spPr bwMode="auto">
            <a:xfrm>
              <a:off x="6797313" y="5433810"/>
              <a:ext cx="0" cy="154858"/>
            </a:xfrm>
            <a:prstGeom prst="line">
              <a:avLst/>
            </a:prstGeom>
            <a:noFill/>
            <a:ln w="38100" cap="sq">
              <a:solidFill>
                <a:schemeClr val="folHlink"/>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3" name="Line 30"/>
            <p:cNvSpPr>
              <a:spLocks noChangeShapeType="1"/>
            </p:cNvSpPr>
            <p:nvPr/>
          </p:nvSpPr>
          <p:spPr bwMode="auto">
            <a:xfrm>
              <a:off x="3486694" y="5680968"/>
              <a:ext cx="1164659" cy="0"/>
            </a:xfrm>
            <a:prstGeom prst="line">
              <a:avLst/>
            </a:prstGeom>
            <a:noFill/>
            <a:ln w="57150" cap="sq">
              <a:solidFill>
                <a:schemeClr val="folHlink"/>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pic>
          <p:nvPicPr>
            <p:cNvPr id="14" name="Picture 31"/>
            <p:cNvPicPr>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33055" y="4928186"/>
              <a:ext cx="435398" cy="1145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Line 32"/>
            <p:cNvSpPr>
              <a:spLocks noChangeShapeType="1"/>
            </p:cNvSpPr>
            <p:nvPr/>
          </p:nvSpPr>
          <p:spPr bwMode="auto">
            <a:xfrm>
              <a:off x="4868453" y="5647277"/>
              <a:ext cx="740056" cy="0"/>
            </a:xfrm>
            <a:prstGeom prst="line">
              <a:avLst/>
            </a:prstGeom>
            <a:noFill/>
            <a:ln w="57150" cap="sq">
              <a:solidFill>
                <a:schemeClr val="folHlink"/>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6" name="Oval 34"/>
            <p:cNvSpPr>
              <a:spLocks noChangeArrowheads="1"/>
            </p:cNvSpPr>
            <p:nvPr/>
          </p:nvSpPr>
          <p:spPr bwMode="auto">
            <a:xfrm>
              <a:off x="6401269" y="4421088"/>
              <a:ext cx="1584176" cy="1600200"/>
            </a:xfrm>
            <a:prstGeom prst="ellipse">
              <a:avLst/>
            </a:prstGeom>
            <a:noFill/>
            <a:ln w="28575">
              <a:solidFill>
                <a:schemeClr val="accent1"/>
              </a:solidFill>
              <a:prstDash val="dash"/>
              <a:round/>
            </a:ln>
            <a:effectLst/>
            <a:extLst>
              <a:ext uri="{909E8E84-426E-40DD-AFC4-6F175D3DCCD1}">
                <a14:hiddenFill xmlns:a14="http://schemas.microsoft.com/office/drawing/2010/main">
                  <a:solidFill>
                    <a:schemeClr val="fo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pic>
          <p:nvPicPr>
            <p:cNvPr id="17" name="Picture 21"/>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55575" y="5050785"/>
              <a:ext cx="460587" cy="3097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21"/>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84942" y="5118467"/>
              <a:ext cx="460587" cy="3097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19"/>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11374" y="4993237"/>
              <a:ext cx="287867" cy="4645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21"/>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61170" y="4934591"/>
              <a:ext cx="460587" cy="3097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Line 26"/>
            <p:cNvSpPr>
              <a:spLocks noChangeShapeType="1"/>
            </p:cNvSpPr>
            <p:nvPr/>
          </p:nvSpPr>
          <p:spPr bwMode="auto">
            <a:xfrm>
              <a:off x="2191464" y="5506391"/>
              <a:ext cx="0" cy="154858"/>
            </a:xfrm>
            <a:prstGeom prst="line">
              <a:avLst/>
            </a:prstGeom>
            <a:noFill/>
            <a:ln w="38100" cap="sq">
              <a:solidFill>
                <a:schemeClr val="folHlink"/>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2" name="Line 28"/>
            <p:cNvSpPr>
              <a:spLocks noChangeShapeType="1"/>
            </p:cNvSpPr>
            <p:nvPr/>
          </p:nvSpPr>
          <p:spPr bwMode="auto">
            <a:xfrm>
              <a:off x="1655308" y="5470016"/>
              <a:ext cx="0" cy="154858"/>
            </a:xfrm>
            <a:prstGeom prst="line">
              <a:avLst/>
            </a:prstGeom>
            <a:noFill/>
            <a:ln w="38100" cap="sq">
              <a:solidFill>
                <a:schemeClr val="folHlink"/>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3" name="Oval 34"/>
            <p:cNvSpPr>
              <a:spLocks noChangeArrowheads="1"/>
            </p:cNvSpPr>
            <p:nvPr/>
          </p:nvSpPr>
          <p:spPr bwMode="auto">
            <a:xfrm>
              <a:off x="1259264" y="4457294"/>
              <a:ext cx="1584176" cy="1600200"/>
            </a:xfrm>
            <a:prstGeom prst="ellipse">
              <a:avLst/>
            </a:prstGeom>
            <a:noFill/>
            <a:ln w="28575">
              <a:solidFill>
                <a:schemeClr val="accent1"/>
              </a:solidFill>
              <a:prstDash val="dash"/>
              <a:round/>
            </a:ln>
            <a:effectLst/>
            <a:extLst>
              <a:ext uri="{909E8E84-426E-40DD-AFC4-6F175D3DCCD1}">
                <a14:hiddenFill xmlns:a14="http://schemas.microsoft.com/office/drawing/2010/main">
                  <a:solidFill>
                    <a:schemeClr val="fo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pic>
          <p:nvPicPr>
            <p:cNvPr id="24" name="Picture 21"/>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13570" y="5086991"/>
              <a:ext cx="460587" cy="3097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21"/>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42937" y="5154673"/>
              <a:ext cx="460587" cy="3097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 name="Picture 18"/>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69769" y="5565844"/>
              <a:ext cx="633307" cy="2580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7" name="Line 30"/>
            <p:cNvSpPr>
              <a:spLocks noChangeShapeType="1"/>
            </p:cNvSpPr>
            <p:nvPr/>
          </p:nvSpPr>
          <p:spPr bwMode="auto">
            <a:xfrm>
              <a:off x="1691394" y="5665588"/>
              <a:ext cx="1381760" cy="0"/>
            </a:xfrm>
            <a:prstGeom prst="line">
              <a:avLst/>
            </a:prstGeom>
            <a:noFill/>
            <a:ln w="57150" cap="sq">
              <a:solidFill>
                <a:schemeClr val="folHlink"/>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pic>
          <p:nvPicPr>
            <p:cNvPr id="28" name="Picture 18"/>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467272" y="5535512"/>
              <a:ext cx="633307" cy="2580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 name="Text Box 7"/>
            <p:cNvSpPr txBox="1">
              <a:spLocks noChangeArrowheads="1"/>
            </p:cNvSpPr>
            <p:nvPr/>
          </p:nvSpPr>
          <p:spPr bwMode="auto">
            <a:xfrm>
              <a:off x="2983132" y="5225524"/>
              <a:ext cx="1981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accent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spcBef>
                  <a:spcPct val="50000"/>
                </a:spcBef>
                <a:buFont typeface="Wingdings" pitchFamily="2" charset="2"/>
                <a:buNone/>
              </a:pPr>
              <a:r>
                <a:rPr lang="en-US" altLang="zh-CN" sz="1400" dirty="0" smtClean="0">
                  <a:latin typeface="Times New Roman" pitchFamily="18" charset="0"/>
                </a:rPr>
                <a:t>202.2.2.100</a:t>
              </a:r>
              <a:endParaRPr lang="en-US" altLang="zh-CN" sz="1400" dirty="0">
                <a:latin typeface="Times New Roman" pitchFamily="18" charset="0"/>
              </a:endParaRPr>
            </a:p>
          </p:txBody>
        </p:sp>
        <p:sp>
          <p:nvSpPr>
            <p:cNvPr id="30" name="Text Box 7"/>
            <p:cNvSpPr txBox="1">
              <a:spLocks noChangeArrowheads="1"/>
            </p:cNvSpPr>
            <p:nvPr/>
          </p:nvSpPr>
          <p:spPr bwMode="auto">
            <a:xfrm>
              <a:off x="4420069" y="5225473"/>
              <a:ext cx="1981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accent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spcBef>
                  <a:spcPct val="50000"/>
                </a:spcBef>
                <a:buFont typeface="Wingdings" pitchFamily="2" charset="2"/>
                <a:buNone/>
              </a:pPr>
              <a:r>
                <a:rPr lang="en-US" altLang="zh-CN" sz="1400" dirty="0" smtClean="0">
                  <a:latin typeface="Times New Roman" pitchFamily="18" charset="0"/>
                </a:rPr>
                <a:t>192.168.1.1</a:t>
              </a:r>
              <a:endParaRPr lang="en-US" altLang="zh-CN" sz="1400" dirty="0">
                <a:latin typeface="Times New Roman" pitchFamily="18" charset="0"/>
              </a:endParaRPr>
            </a:p>
          </p:txBody>
        </p:sp>
        <p:sp>
          <p:nvSpPr>
            <p:cNvPr id="31" name="Text Box 7"/>
            <p:cNvSpPr txBox="1">
              <a:spLocks noChangeArrowheads="1"/>
            </p:cNvSpPr>
            <p:nvPr/>
          </p:nvSpPr>
          <p:spPr bwMode="auto">
            <a:xfrm>
              <a:off x="6716879" y="4608513"/>
              <a:ext cx="1981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chemeClr val="accent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spcBef>
                  <a:spcPct val="50000"/>
                </a:spcBef>
                <a:buFont typeface="Wingdings" pitchFamily="2" charset="2"/>
                <a:buNone/>
              </a:pPr>
              <a:r>
                <a:rPr lang="en-US" altLang="zh-CN" sz="1400" dirty="0" smtClean="0">
                  <a:latin typeface="Times New Roman" pitchFamily="18" charset="0"/>
                </a:rPr>
                <a:t>192.168.1.30</a:t>
              </a:r>
              <a:endParaRPr lang="en-US" altLang="zh-CN" sz="1400" dirty="0">
                <a:latin typeface="Times New Roman" pitchFamily="18" charset="0"/>
              </a:endParaRPr>
            </a:p>
          </p:txBody>
        </p:sp>
      </p:grpSp>
    </p:spTree>
    <p:extLst>
      <p:ext uri="{BB962C8B-B14F-4D97-AF65-F5344CB8AC3E}">
        <p14:creationId xmlns:p14="http://schemas.microsoft.com/office/powerpoint/2010/main" val="1676809822"/>
      </p:ext>
    </p:extLst>
  </p:cSld>
  <p:clrMapOvr>
    <a:masterClrMapping/>
  </p:clrMapOvr>
  <p:transition>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防火墙的部署</a:t>
            </a:r>
            <a:endParaRPr lang="zh-CN" altLang="en-US" dirty="0"/>
          </a:p>
        </p:txBody>
      </p:sp>
      <p:sp>
        <p:nvSpPr>
          <p:cNvPr id="3" name="内容占位符 2"/>
          <p:cNvSpPr>
            <a:spLocks noGrp="1"/>
          </p:cNvSpPr>
          <p:nvPr>
            <p:ph idx="1"/>
          </p:nvPr>
        </p:nvSpPr>
        <p:spPr/>
        <p:txBody>
          <a:bodyPr/>
          <a:lstStyle/>
          <a:p>
            <a:r>
              <a:rPr lang="zh-CN" altLang="en-US" dirty="0"/>
              <a:t>防火墙的部署位置</a:t>
            </a:r>
          </a:p>
          <a:p>
            <a:pPr lvl="1"/>
            <a:r>
              <a:rPr lang="zh-CN" altLang="en-US" dirty="0"/>
              <a:t>可信网络与不可信网络之间</a:t>
            </a:r>
          </a:p>
          <a:p>
            <a:pPr lvl="1"/>
            <a:r>
              <a:rPr lang="zh-CN" altLang="en-US" dirty="0"/>
              <a:t>不同安全级别网络之间</a:t>
            </a:r>
          </a:p>
          <a:p>
            <a:pPr lvl="1"/>
            <a:r>
              <a:rPr lang="zh-CN" altLang="en-US" dirty="0"/>
              <a:t>两个需要隔离的区域之间</a:t>
            </a:r>
          </a:p>
          <a:p>
            <a:r>
              <a:rPr lang="zh-CN" altLang="en-US" dirty="0"/>
              <a:t>防火墙的部署方式</a:t>
            </a:r>
          </a:p>
          <a:p>
            <a:pPr lvl="1"/>
            <a:r>
              <a:rPr lang="zh-CN" altLang="en-US" dirty="0"/>
              <a:t>单防火墙（无</a:t>
            </a:r>
            <a:r>
              <a:rPr lang="en-US" altLang="zh-CN" dirty="0"/>
              <a:t>DMZ</a:t>
            </a:r>
            <a:r>
              <a:rPr lang="zh-CN" altLang="en-US" dirty="0"/>
              <a:t>）部署方式</a:t>
            </a:r>
          </a:p>
          <a:p>
            <a:pPr lvl="1"/>
            <a:r>
              <a:rPr lang="zh-CN" altLang="en-US" dirty="0"/>
              <a:t>单防火墙（</a:t>
            </a:r>
            <a:r>
              <a:rPr lang="en-US" altLang="zh-CN" dirty="0"/>
              <a:t>DMZ</a:t>
            </a:r>
            <a:r>
              <a:rPr lang="zh-CN" altLang="en-US" dirty="0"/>
              <a:t>）部署方式</a:t>
            </a:r>
          </a:p>
          <a:p>
            <a:pPr lvl="1"/>
            <a:r>
              <a:rPr lang="zh-CN" altLang="en-US" dirty="0"/>
              <a:t>双防火墙部署方式</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51</a:t>
            </a:fld>
            <a:endParaRPr lang="en-US" altLang="zh-CN"/>
          </a:p>
        </p:txBody>
      </p:sp>
    </p:spTree>
    <p:extLst>
      <p:ext uri="{BB962C8B-B14F-4D97-AF65-F5344CB8AC3E}">
        <p14:creationId xmlns:p14="http://schemas.microsoft.com/office/powerpoint/2010/main" val="2580046151"/>
      </p:ext>
    </p:extLst>
  </p:cSld>
  <p:clrMapOvr>
    <a:masterClrMapping/>
  </p:clrMapOvr>
  <p:transition>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安全隔离与信息交换系统（网闸）</a:t>
            </a:r>
          </a:p>
        </p:txBody>
      </p:sp>
      <p:sp>
        <p:nvSpPr>
          <p:cNvPr id="3" name="内容占位符 2"/>
          <p:cNvSpPr>
            <a:spLocks noGrp="1"/>
          </p:cNvSpPr>
          <p:nvPr>
            <p:ph idx="1"/>
          </p:nvPr>
        </p:nvSpPr>
        <p:spPr/>
        <p:txBody>
          <a:bodyPr/>
          <a:lstStyle/>
          <a:p>
            <a:r>
              <a:rPr lang="zh-CN" altLang="en-US" dirty="0"/>
              <a:t>组成</a:t>
            </a:r>
            <a:endParaRPr lang="en-US" altLang="zh-CN" dirty="0"/>
          </a:p>
          <a:p>
            <a:pPr lvl="1"/>
            <a:r>
              <a:rPr lang="zh-CN" altLang="en-US" dirty="0"/>
              <a:t>外部处理单</a:t>
            </a:r>
            <a:r>
              <a:rPr lang="zh-CN" altLang="en-US" dirty="0" smtClean="0"/>
              <a:t>元、内</a:t>
            </a:r>
            <a:r>
              <a:rPr lang="zh-CN" altLang="en-US" dirty="0"/>
              <a:t>部处理单</a:t>
            </a:r>
            <a:r>
              <a:rPr lang="zh-CN" altLang="en-US" dirty="0" smtClean="0"/>
              <a:t>元、仲</a:t>
            </a:r>
            <a:r>
              <a:rPr lang="zh-CN" altLang="en-US" dirty="0"/>
              <a:t>裁处理单元 </a:t>
            </a:r>
            <a:endParaRPr lang="en-US" altLang="zh-CN" dirty="0"/>
          </a:p>
          <a:p>
            <a:r>
              <a:rPr lang="zh-CN" altLang="en-US" dirty="0"/>
              <a:t>特点</a:t>
            </a:r>
          </a:p>
          <a:p>
            <a:pPr lvl="1"/>
            <a:r>
              <a:rPr lang="zh-CN" altLang="en-US" dirty="0"/>
              <a:t>断</a:t>
            </a:r>
            <a:r>
              <a:rPr lang="zh-CN" altLang="en-US" dirty="0" smtClean="0"/>
              <a:t>开内外网之间的会话（物理隔离、协议隔离）</a:t>
            </a:r>
            <a:endParaRPr lang="zh-CN" altLang="zh-CN" dirty="0"/>
          </a:p>
          <a:p>
            <a:pPr lvl="1"/>
            <a:r>
              <a:rPr lang="zh-CN" altLang="zh-CN" dirty="0" smtClean="0"/>
              <a:t>同</a:t>
            </a:r>
            <a:r>
              <a:rPr lang="zh-CN" altLang="zh-CN" dirty="0"/>
              <a:t>时集合了其他安全防护技术</a:t>
            </a:r>
            <a:endParaRPr lang="en-US" altLang="zh-CN" dirty="0"/>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t>52</a:t>
            </a:fld>
            <a:endParaRPr lang="en-US" altLang="zh-CN"/>
          </a:p>
        </p:txBody>
      </p:sp>
      <p:graphicFrame>
        <p:nvGraphicFramePr>
          <p:cNvPr id="5" name="_x0000_i1042"/>
          <p:cNvGraphicFramePr>
            <a:graphicFrameLocks noChangeAspect="1"/>
          </p:cNvGraphicFramePr>
          <p:nvPr/>
        </p:nvGraphicFramePr>
        <p:xfrm>
          <a:off x="446438" y="4089884"/>
          <a:ext cx="7852662" cy="2304256"/>
        </p:xfrm>
        <a:graphic>
          <a:graphicData uri="http://schemas.openxmlformats.org/presentationml/2006/ole">
            <mc:AlternateContent xmlns:mc="http://schemas.openxmlformats.org/markup-compatibility/2006">
              <mc:Choice xmlns:v="urn:schemas-microsoft-com:vml" Requires="v">
                <p:oleObj spid="_x0000_s10261" r:id="rId3" imgW="10007600" imgH="2755900" progId="">
                  <p:embed/>
                </p:oleObj>
              </mc:Choice>
              <mc:Fallback>
                <p:oleObj r:id="rId3" imgW="10007600" imgH="2755900" progId="">
                  <p:embed/>
                  <p:pic>
                    <p:nvPicPr>
                      <p:cNvPr id="5" name="_x0000_i104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6438" y="4089884"/>
                        <a:ext cx="7852662" cy="23042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4212054894"/>
      </p:ext>
    </p:extLst>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虚拟专网</a:t>
            </a:r>
            <a:endParaRPr lang="zh-CN" altLang="en-US" dirty="0"/>
          </a:p>
        </p:txBody>
      </p:sp>
      <p:sp>
        <p:nvSpPr>
          <p:cNvPr id="3" name="内容占位符 2"/>
          <p:cNvSpPr>
            <a:spLocks noGrp="1"/>
          </p:cNvSpPr>
          <p:nvPr>
            <p:ph idx="1"/>
          </p:nvPr>
        </p:nvSpPr>
        <p:spPr/>
        <p:txBody>
          <a:bodyPr/>
          <a:lstStyle/>
          <a:p>
            <a:pPr marL="342900" lvl="1" indent="-342900">
              <a:buClr>
                <a:srgbClr val="3399FF"/>
              </a:buClr>
              <a:buFont typeface="Wingdings" pitchFamily="2" charset="2"/>
              <a:buChar char="v"/>
            </a:pPr>
            <a:r>
              <a:rPr lang="zh-CN" altLang="en-US" dirty="0"/>
              <a:t>虚拟专用</a:t>
            </a:r>
            <a:r>
              <a:rPr lang="zh-CN" altLang="en-US" dirty="0" smtClean="0"/>
              <a:t>网络</a:t>
            </a:r>
            <a:r>
              <a:rPr lang="zh-CN" altLang="en-US" dirty="0"/>
              <a:t>（</a:t>
            </a:r>
            <a:r>
              <a:rPr lang="en-US" altLang="zh-CN" dirty="0"/>
              <a:t>Virtual Private </a:t>
            </a:r>
            <a:r>
              <a:rPr lang="en-US" altLang="zh-CN" dirty="0" err="1" smtClean="0"/>
              <a:t>Network,VPN</a:t>
            </a:r>
            <a:r>
              <a:rPr lang="zh-CN" altLang="en-US" dirty="0" smtClean="0"/>
              <a:t>）</a:t>
            </a:r>
            <a:endParaRPr lang="en-US" altLang="zh-CN" dirty="0"/>
          </a:p>
          <a:p>
            <a:pPr lvl="1"/>
            <a:r>
              <a:rPr lang="zh-CN" altLang="en-US" dirty="0" smtClean="0"/>
              <a:t>利用</a:t>
            </a:r>
            <a:r>
              <a:rPr lang="zh-CN" altLang="en-US" dirty="0"/>
              <a:t>隧道技术</a:t>
            </a:r>
            <a:r>
              <a:rPr lang="zh-CN" altLang="en-US" dirty="0" smtClean="0"/>
              <a:t>，</a:t>
            </a:r>
            <a:r>
              <a:rPr lang="zh-CN" altLang="en-US" dirty="0"/>
              <a:t>在公共网络</a:t>
            </a:r>
            <a:r>
              <a:rPr lang="zh-CN" altLang="en-US" dirty="0" smtClean="0"/>
              <a:t>中建立</a:t>
            </a:r>
            <a:r>
              <a:rPr lang="zh-CN" altLang="en-US" dirty="0"/>
              <a:t>一个虚拟的、专用的安全网络通道</a:t>
            </a:r>
            <a:endParaRPr lang="en-US" altLang="zh-CN" dirty="0"/>
          </a:p>
          <a:p>
            <a:r>
              <a:rPr lang="en-US" altLang="zh-CN" dirty="0" smtClean="0"/>
              <a:t>VPN</a:t>
            </a:r>
            <a:r>
              <a:rPr lang="zh-CN" altLang="en-US" dirty="0" smtClean="0"/>
              <a:t>实现技术</a:t>
            </a:r>
            <a:endParaRPr lang="en-US" altLang="zh-CN" dirty="0" smtClean="0"/>
          </a:p>
          <a:p>
            <a:pPr lvl="1"/>
            <a:r>
              <a:rPr lang="zh-CN" altLang="en-US" dirty="0" smtClean="0"/>
              <a:t>隧道技术</a:t>
            </a:r>
            <a:endParaRPr lang="en-US" altLang="zh-CN" dirty="0" smtClean="0"/>
          </a:p>
          <a:p>
            <a:pPr lvl="2"/>
            <a:r>
              <a:rPr lang="zh-CN" altLang="en-US" dirty="0" smtClean="0"/>
              <a:t>二层隧道：</a:t>
            </a:r>
            <a:r>
              <a:rPr lang="en-US" altLang="zh-CN" dirty="0" smtClean="0"/>
              <a:t>PPTP</a:t>
            </a:r>
            <a:r>
              <a:rPr lang="zh-CN" altLang="en-US" dirty="0" smtClean="0"/>
              <a:t>、</a:t>
            </a:r>
            <a:r>
              <a:rPr lang="en-US" altLang="zh-CN" dirty="0"/>
              <a:t> </a:t>
            </a:r>
            <a:r>
              <a:rPr lang="en-US" altLang="zh-CN" dirty="0" smtClean="0"/>
              <a:t>L2F</a:t>
            </a:r>
            <a:r>
              <a:rPr lang="zh-CN" altLang="en-US" dirty="0" smtClean="0"/>
              <a:t>、</a:t>
            </a:r>
            <a:r>
              <a:rPr lang="en-US" altLang="zh-CN" dirty="0" smtClean="0"/>
              <a:t>L2TP</a:t>
            </a:r>
          </a:p>
          <a:p>
            <a:pPr lvl="2"/>
            <a:r>
              <a:rPr lang="en-US" altLang="zh-CN" dirty="0" smtClean="0"/>
              <a:t>IPSEC</a:t>
            </a:r>
          </a:p>
          <a:p>
            <a:pPr lvl="2"/>
            <a:r>
              <a:rPr lang="en-US" altLang="zh-CN" dirty="0" smtClean="0"/>
              <a:t>SSL</a:t>
            </a:r>
          </a:p>
          <a:p>
            <a:pPr lvl="1"/>
            <a:r>
              <a:rPr lang="zh-CN" altLang="en-US" dirty="0" smtClean="0"/>
              <a:t>密码技术</a:t>
            </a:r>
            <a:endParaRPr lang="en-US" altLang="zh-CN" dirty="0" smtClean="0"/>
          </a:p>
          <a:p>
            <a:pPr lvl="1"/>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53</a:t>
            </a:fld>
            <a:endParaRPr lang="en-US" altLang="zh-CN"/>
          </a:p>
        </p:txBody>
      </p:sp>
    </p:spTree>
    <p:extLst>
      <p:ext uri="{BB962C8B-B14F-4D97-AF65-F5344CB8AC3E}">
        <p14:creationId xmlns:p14="http://schemas.microsoft.com/office/powerpoint/2010/main" val="2066608146"/>
      </p:ext>
    </p:extLst>
  </p:cSld>
  <p:clrMapOvr>
    <a:masterClrMapping/>
  </p:clrMapOvr>
  <p:transition>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知识子域：网络和通信安全</a:t>
            </a:r>
            <a:endParaRPr lang="zh-CN" altLang="en-US" dirty="0"/>
          </a:p>
        </p:txBody>
      </p:sp>
      <p:sp>
        <p:nvSpPr>
          <p:cNvPr id="3" name="内容占位符 2"/>
          <p:cNvSpPr>
            <a:spLocks noGrp="1"/>
          </p:cNvSpPr>
          <p:nvPr>
            <p:ph idx="1"/>
          </p:nvPr>
        </p:nvSpPr>
        <p:spPr/>
        <p:txBody>
          <a:bodyPr/>
          <a:lstStyle/>
          <a:p>
            <a:r>
              <a:rPr lang="zh-CN" altLang="en-US" dirty="0"/>
              <a:t>设计网络安全体系</a:t>
            </a:r>
          </a:p>
          <a:p>
            <a:pPr lvl="1"/>
            <a:r>
              <a:rPr lang="zh-CN" altLang="en-US" dirty="0"/>
              <a:t>理解安全域的概念并掌握安全域的划分方法；</a:t>
            </a:r>
          </a:p>
          <a:p>
            <a:pPr lvl="1"/>
            <a:r>
              <a:rPr lang="zh-CN" altLang="en-US" dirty="0"/>
              <a:t>了解</a:t>
            </a:r>
            <a:r>
              <a:rPr lang="en-US" altLang="zh-CN" dirty="0"/>
              <a:t>IP</a:t>
            </a:r>
            <a:r>
              <a:rPr lang="zh-CN" altLang="en-US" dirty="0"/>
              <a:t>地址规划及相关基本概念；</a:t>
            </a:r>
          </a:p>
          <a:p>
            <a:pPr lvl="1"/>
            <a:r>
              <a:rPr lang="zh-CN" altLang="en-US" dirty="0"/>
              <a:t>理解网络安全设计的相关策略；</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54</a:t>
            </a:fld>
            <a:endParaRPr lang="en-US" altLang="zh-CN"/>
          </a:p>
        </p:txBody>
      </p:sp>
    </p:spTree>
    <p:extLst>
      <p:ext uri="{BB962C8B-B14F-4D97-AF65-F5344CB8AC3E}">
        <p14:creationId xmlns:p14="http://schemas.microsoft.com/office/powerpoint/2010/main" val="473512492"/>
      </p:ext>
    </p:extLst>
  </p:cSld>
  <p:clrMapOvr>
    <a:masterClrMapping/>
  </p:clrMapOvr>
  <p:transition>
    <p:fad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网络架构安全</a:t>
            </a:r>
            <a:r>
              <a:rPr lang="zh-CN" altLang="en-US" dirty="0"/>
              <a:t>设计</a:t>
            </a:r>
          </a:p>
        </p:txBody>
      </p:sp>
      <p:sp>
        <p:nvSpPr>
          <p:cNvPr id="3" name="内容占位符 2"/>
          <p:cNvSpPr>
            <a:spLocks noGrp="1"/>
          </p:cNvSpPr>
          <p:nvPr>
            <p:ph idx="1"/>
          </p:nvPr>
        </p:nvSpPr>
        <p:spPr/>
        <p:txBody>
          <a:bodyPr/>
          <a:lstStyle/>
          <a:p>
            <a:r>
              <a:rPr lang="zh-CN" altLang="en-US" dirty="0" smtClean="0"/>
              <a:t>合理</a:t>
            </a:r>
            <a:r>
              <a:rPr lang="zh-CN" altLang="en-US" dirty="0"/>
              <a:t>划分网络安全</a:t>
            </a:r>
            <a:r>
              <a:rPr lang="zh-CN" altLang="en-US" dirty="0" smtClean="0"/>
              <a:t>区域</a:t>
            </a:r>
            <a:endParaRPr lang="en-US" altLang="zh-CN" dirty="0" smtClean="0"/>
          </a:p>
          <a:p>
            <a:r>
              <a:rPr lang="zh-CN" altLang="en-US" dirty="0" smtClean="0"/>
              <a:t>规划</a:t>
            </a:r>
            <a:r>
              <a:rPr lang="zh-CN" altLang="en-US" dirty="0"/>
              <a:t>网络</a:t>
            </a:r>
            <a:r>
              <a:rPr lang="en-US" altLang="zh-CN" dirty="0"/>
              <a:t>IP</a:t>
            </a:r>
            <a:r>
              <a:rPr lang="zh-CN" altLang="en-US" dirty="0" smtClean="0"/>
              <a:t>地址、</a:t>
            </a:r>
            <a:r>
              <a:rPr lang="en-US" altLang="zh-CN" dirty="0" err="1" smtClean="0"/>
              <a:t>Vlan</a:t>
            </a:r>
            <a:r>
              <a:rPr lang="zh-CN" altLang="en-US" dirty="0" smtClean="0"/>
              <a:t>设计</a:t>
            </a:r>
            <a:endParaRPr lang="en-US" altLang="zh-CN" dirty="0" smtClean="0"/>
          </a:p>
          <a:p>
            <a:r>
              <a:rPr lang="zh-CN" altLang="en-US" dirty="0" smtClean="0"/>
              <a:t>安全配置路由交换设备</a:t>
            </a:r>
            <a:endParaRPr lang="en-US" altLang="zh-CN" dirty="0" smtClean="0"/>
          </a:p>
          <a:p>
            <a:r>
              <a:rPr lang="zh-CN" altLang="en-US" dirty="0" smtClean="0"/>
              <a:t>网络边界访问控制策略</a:t>
            </a:r>
            <a:endParaRPr lang="en-US" altLang="zh-CN" dirty="0" smtClean="0"/>
          </a:p>
          <a:p>
            <a:r>
              <a:rPr lang="zh-CN" altLang="en-US" dirty="0" smtClean="0"/>
              <a:t>网络冗余配置</a:t>
            </a:r>
            <a:endParaRPr lang="en-US" altLang="zh-CN" dirty="0" smtClean="0"/>
          </a:p>
          <a:p>
            <a:endParaRPr lang="en-US" altLang="zh-CN" dirty="0" smtClean="0"/>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t>55</a:t>
            </a:fld>
            <a:endParaRPr lang="en-US" altLang="zh-CN"/>
          </a:p>
        </p:txBody>
      </p:sp>
    </p:spTree>
    <p:extLst>
      <p:ext uri="{BB962C8B-B14F-4D97-AF65-F5344CB8AC3E}">
        <p14:creationId xmlns:p14="http://schemas.microsoft.com/office/powerpoint/2010/main" val="2671251374"/>
      </p:ext>
    </p:extLst>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安全域划分</a:t>
            </a:r>
            <a:endParaRPr lang="zh-CN" altLang="en-US" dirty="0"/>
          </a:p>
        </p:txBody>
      </p:sp>
      <p:sp>
        <p:nvSpPr>
          <p:cNvPr id="3" name="内容占位符 2"/>
          <p:cNvSpPr>
            <a:spLocks noGrp="1"/>
          </p:cNvSpPr>
          <p:nvPr>
            <p:ph idx="1"/>
          </p:nvPr>
        </p:nvSpPr>
        <p:spPr/>
        <p:txBody>
          <a:bodyPr/>
          <a:lstStyle/>
          <a:p>
            <a:r>
              <a:rPr lang="zh-CN" altLang="en-US" dirty="0" smtClean="0"/>
              <a:t>安全域划分</a:t>
            </a:r>
            <a:endParaRPr lang="en-US" altLang="zh-CN" dirty="0" smtClean="0"/>
          </a:p>
          <a:p>
            <a:pPr lvl="1"/>
            <a:r>
              <a:rPr lang="zh-CN" altLang="zh-CN" dirty="0" smtClean="0"/>
              <a:t>安</a:t>
            </a:r>
            <a:r>
              <a:rPr lang="zh-CN" altLang="zh-CN" dirty="0"/>
              <a:t>全域是</a:t>
            </a:r>
            <a:r>
              <a:rPr lang="zh-CN" altLang="en-US" dirty="0"/>
              <a:t>遵守相同安全策略的用户和系统的集合</a:t>
            </a:r>
            <a:endParaRPr lang="en-US" altLang="zh-CN" dirty="0"/>
          </a:p>
          <a:p>
            <a:r>
              <a:rPr lang="zh-CN" altLang="en-US" dirty="0"/>
              <a:t>安全域划分的目的</a:t>
            </a:r>
            <a:endParaRPr lang="en-US" altLang="zh-CN" dirty="0"/>
          </a:p>
          <a:p>
            <a:pPr lvl="1">
              <a:lnSpc>
                <a:spcPct val="90000"/>
              </a:lnSpc>
            </a:pPr>
            <a:r>
              <a:rPr lang="zh-CN" altLang="en-US" sz="2400" dirty="0"/>
              <a:t>把大规</a:t>
            </a:r>
            <a:r>
              <a:rPr lang="zh-CN" altLang="en-US" sz="2400" dirty="0" smtClean="0"/>
              <a:t>模复杂系</a:t>
            </a:r>
            <a:r>
              <a:rPr lang="zh-CN" altLang="en-US" sz="2400" dirty="0"/>
              <a:t>统安全问题化解为更小区域的安全保护问题</a:t>
            </a:r>
            <a:endParaRPr lang="en-US" altLang="zh-CN" sz="2400" dirty="0"/>
          </a:p>
          <a:p>
            <a:pPr lvl="1">
              <a:lnSpc>
                <a:spcPct val="90000"/>
              </a:lnSpc>
            </a:pPr>
            <a:r>
              <a:rPr lang="zh-CN" altLang="en-US" sz="2400" dirty="0"/>
              <a:t>网络抗渗透的有效防护方式，安全域边界是灾难发生时的抑制点</a:t>
            </a:r>
            <a:endParaRPr lang="en-US" altLang="zh-CN" sz="2400" dirty="0"/>
          </a:p>
          <a:p>
            <a:r>
              <a:rPr lang="zh-CN" altLang="en-US" dirty="0"/>
              <a:t>安全域的划分方法</a:t>
            </a:r>
            <a:endParaRPr lang="en-US" altLang="zh-CN" dirty="0"/>
          </a:p>
          <a:p>
            <a:pPr lvl="1">
              <a:lnSpc>
                <a:spcPct val="90000"/>
              </a:lnSpc>
            </a:pPr>
            <a:r>
              <a:rPr lang="zh-CN" altLang="zh-CN" sz="2400" dirty="0"/>
              <a:t>业务和功能特性</a:t>
            </a:r>
            <a:endParaRPr lang="en-US" altLang="zh-CN" sz="2400" dirty="0"/>
          </a:p>
          <a:p>
            <a:pPr lvl="1">
              <a:lnSpc>
                <a:spcPct val="90000"/>
              </a:lnSpc>
            </a:pPr>
            <a:r>
              <a:rPr lang="zh-CN" altLang="zh-CN" sz="2400" dirty="0"/>
              <a:t>安全性要求</a:t>
            </a:r>
            <a:endParaRPr lang="en-US" altLang="zh-CN" sz="2400" dirty="0"/>
          </a:p>
          <a:p>
            <a:pPr lvl="1">
              <a:lnSpc>
                <a:spcPct val="90000"/>
              </a:lnSpc>
            </a:pPr>
            <a:r>
              <a:rPr lang="zh-CN" altLang="zh-CN" sz="2400" dirty="0"/>
              <a:t>现有</a:t>
            </a:r>
            <a:r>
              <a:rPr lang="zh-CN" altLang="zh-CN" sz="2400" dirty="0" smtClean="0"/>
              <a:t>状况</a:t>
            </a:r>
            <a:r>
              <a:rPr lang="zh-CN" altLang="en-US" sz="2400" dirty="0" smtClean="0"/>
              <a:t>（</a:t>
            </a:r>
            <a:r>
              <a:rPr lang="zh-CN" altLang="zh-CN" sz="2400" dirty="0"/>
              <a:t>有网络结构、地域和</a:t>
            </a:r>
            <a:r>
              <a:rPr lang="zh-CN" altLang="zh-CN" sz="2400" dirty="0" smtClean="0"/>
              <a:t>机房</a:t>
            </a:r>
            <a:r>
              <a:rPr lang="zh-CN" altLang="en-US" sz="2400" dirty="0" smtClean="0"/>
              <a:t>等）</a:t>
            </a:r>
            <a:endParaRPr lang="en-US" altLang="zh-CN" sz="2400" dirty="0"/>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t>56</a:t>
            </a:fld>
            <a:endParaRPr lang="en-US" altLang="zh-CN"/>
          </a:p>
        </p:txBody>
      </p:sp>
    </p:spTree>
    <p:extLst>
      <p:ext uri="{BB962C8B-B14F-4D97-AF65-F5344CB8AC3E}">
        <p14:creationId xmlns:p14="http://schemas.microsoft.com/office/powerpoint/2010/main" val="1192547009"/>
      </p:ext>
    </p:extLst>
  </p:cSld>
  <p:clrMapOvr>
    <a:masterClrMapping/>
  </p:clrMapOvr>
  <p:transition>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IP</a:t>
            </a:r>
            <a:r>
              <a:rPr lang="zh-CN" altLang="en-US" dirty="0" smtClean="0"/>
              <a:t>地址规划</a:t>
            </a:r>
            <a:endParaRPr lang="zh-CN" altLang="en-US" dirty="0"/>
          </a:p>
        </p:txBody>
      </p:sp>
      <p:sp>
        <p:nvSpPr>
          <p:cNvPr id="3" name="内容占位符 2"/>
          <p:cNvSpPr>
            <a:spLocks noGrp="1"/>
          </p:cNvSpPr>
          <p:nvPr>
            <p:ph idx="1"/>
          </p:nvPr>
        </p:nvSpPr>
        <p:spPr>
          <a:xfrm>
            <a:off x="533400" y="1295400"/>
            <a:ext cx="8191500" cy="4581872"/>
          </a:xfrm>
        </p:spPr>
        <p:txBody>
          <a:bodyPr/>
          <a:lstStyle/>
          <a:p>
            <a:r>
              <a:rPr lang="zh-CN" altLang="en-US" dirty="0"/>
              <a:t>规</a:t>
            </a:r>
            <a:r>
              <a:rPr lang="zh-CN" altLang="en-US" dirty="0" smtClean="0"/>
              <a:t>划要点</a:t>
            </a:r>
            <a:endParaRPr lang="en-US" altLang="zh-CN" dirty="0" smtClean="0"/>
          </a:p>
          <a:p>
            <a:pPr lvl="1"/>
            <a:r>
              <a:rPr lang="zh-CN" altLang="zh-CN" dirty="0"/>
              <a:t>自顶向下的方</a:t>
            </a:r>
            <a:r>
              <a:rPr lang="zh-CN" altLang="zh-CN" dirty="0" smtClean="0"/>
              <a:t>法</a:t>
            </a:r>
            <a:endParaRPr lang="en-US" altLang="zh-CN" dirty="0" smtClean="0"/>
          </a:p>
          <a:p>
            <a:pPr lvl="1"/>
            <a:r>
              <a:rPr lang="zh-CN" altLang="en-US" dirty="0"/>
              <a:t>为所设计的网络中的节点、网络设备分配合适的</a:t>
            </a:r>
            <a:r>
              <a:rPr lang="en-US" altLang="zh-CN" dirty="0"/>
              <a:t>IP</a:t>
            </a:r>
            <a:r>
              <a:rPr lang="zh-CN" altLang="en-US" dirty="0"/>
              <a:t>地</a:t>
            </a:r>
            <a:r>
              <a:rPr lang="zh-CN" altLang="en-US" dirty="0" smtClean="0"/>
              <a:t>址</a:t>
            </a:r>
            <a:endParaRPr lang="en-US" altLang="zh-CN" dirty="0" smtClean="0"/>
          </a:p>
          <a:p>
            <a:pPr lvl="1"/>
            <a:r>
              <a:rPr lang="zh-CN" altLang="en-US" dirty="0"/>
              <a:t>综</a:t>
            </a:r>
            <a:r>
              <a:rPr lang="zh-CN" altLang="en-US" dirty="0" smtClean="0"/>
              <a:t>合考虑</a:t>
            </a:r>
            <a:r>
              <a:rPr lang="zh-CN" altLang="zh-CN" dirty="0"/>
              <a:t>网络层次规划、路由协议规划、流量规</a:t>
            </a:r>
            <a:r>
              <a:rPr lang="zh-CN" altLang="zh-CN" dirty="0" smtClean="0"/>
              <a:t>划</a:t>
            </a:r>
            <a:endParaRPr lang="en-US" altLang="zh-CN" dirty="0" smtClean="0"/>
          </a:p>
          <a:p>
            <a:r>
              <a:rPr lang="en-US" altLang="zh-CN" dirty="0" smtClean="0"/>
              <a:t>IP</a:t>
            </a:r>
            <a:r>
              <a:rPr lang="zh-CN" altLang="en-US" dirty="0" smtClean="0"/>
              <a:t>地址分配</a:t>
            </a:r>
            <a:endParaRPr lang="en-US" altLang="zh-CN" dirty="0" smtClean="0"/>
          </a:p>
          <a:p>
            <a:pPr lvl="1"/>
            <a:r>
              <a:rPr lang="zh-CN" altLang="en-US" dirty="0"/>
              <a:t>静</a:t>
            </a:r>
            <a:r>
              <a:rPr lang="zh-CN" altLang="en-US" dirty="0" smtClean="0"/>
              <a:t>态</a:t>
            </a:r>
            <a:r>
              <a:rPr lang="en-US" altLang="zh-CN" dirty="0" smtClean="0"/>
              <a:t>IP</a:t>
            </a:r>
            <a:r>
              <a:rPr lang="zh-CN" altLang="en-US" dirty="0" smtClean="0"/>
              <a:t>地址分配</a:t>
            </a:r>
            <a:endParaRPr lang="en-US" altLang="zh-CN" dirty="0" smtClean="0"/>
          </a:p>
          <a:p>
            <a:pPr lvl="1"/>
            <a:r>
              <a:rPr lang="zh-CN" altLang="en-US" dirty="0" smtClean="0"/>
              <a:t>动态</a:t>
            </a:r>
            <a:r>
              <a:rPr lang="en-US" altLang="zh-CN" dirty="0" smtClean="0"/>
              <a:t>IP</a:t>
            </a:r>
            <a:r>
              <a:rPr lang="zh-CN" altLang="en-US" dirty="0" smtClean="0"/>
              <a:t>地址分配</a:t>
            </a:r>
            <a:endParaRPr lang="en-US" altLang="zh-CN" dirty="0" smtClean="0"/>
          </a:p>
          <a:p>
            <a:pPr lvl="1"/>
            <a:r>
              <a:rPr lang="en-US" altLang="zh-CN" dirty="0" smtClean="0"/>
              <a:t>NAT</a:t>
            </a:r>
            <a:r>
              <a:rPr lang="zh-CN" altLang="en-US" dirty="0" smtClean="0"/>
              <a:t>实现</a:t>
            </a:r>
            <a:endParaRPr lang="en-US" altLang="zh-CN" dirty="0" smtClean="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t>57</a:t>
            </a:fld>
            <a:endParaRPr lang="en-US" altLang="zh-CN"/>
          </a:p>
        </p:txBody>
      </p:sp>
    </p:spTree>
    <p:extLst>
      <p:ext uri="{BB962C8B-B14F-4D97-AF65-F5344CB8AC3E}">
        <p14:creationId xmlns:p14="http://schemas.microsoft.com/office/powerpoint/2010/main" val="3335516269"/>
      </p:ext>
    </p:extLst>
  </p:cSld>
  <p:clrMapOvr>
    <a:masterClrMapping/>
  </p:clrMapOvr>
  <p:transition>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VLAN</a:t>
            </a:r>
            <a:r>
              <a:rPr lang="zh-CN" altLang="en-US" dirty="0" smtClean="0"/>
              <a:t>设计</a:t>
            </a:r>
            <a:endParaRPr lang="zh-CN" altLang="en-US" dirty="0"/>
          </a:p>
        </p:txBody>
      </p:sp>
      <p:sp>
        <p:nvSpPr>
          <p:cNvPr id="3" name="内容占位符 2"/>
          <p:cNvSpPr>
            <a:spLocks noGrp="1"/>
          </p:cNvSpPr>
          <p:nvPr>
            <p:ph idx="1"/>
          </p:nvPr>
        </p:nvSpPr>
        <p:spPr/>
        <p:txBody>
          <a:bodyPr/>
          <a:lstStyle/>
          <a:p>
            <a:r>
              <a:rPr lang="zh-CN" altLang="en-US" dirty="0" smtClean="0"/>
              <a:t>将</a:t>
            </a:r>
            <a:r>
              <a:rPr lang="zh-CN" altLang="en-US" dirty="0"/>
              <a:t>网内设备的逻辑地划分成一个个网段从而实现虚拟工作组</a:t>
            </a:r>
            <a:endParaRPr lang="en-US" altLang="zh-CN" dirty="0"/>
          </a:p>
          <a:p>
            <a:r>
              <a:rPr lang="zh-CN" altLang="zh-CN" dirty="0"/>
              <a:t>通过</a:t>
            </a:r>
            <a:r>
              <a:rPr lang="en-US" altLang="zh-CN" dirty="0"/>
              <a:t>VLAN</a:t>
            </a:r>
            <a:r>
              <a:rPr lang="zh-CN" altLang="zh-CN" dirty="0"/>
              <a:t>隔离技术，可以把一个网络系统中众多的网络设备分成若干个虚拟的工作组</a:t>
            </a:r>
            <a:endParaRPr lang="en-US" altLang="zh-CN" dirty="0"/>
          </a:p>
          <a:p>
            <a:r>
              <a:rPr lang="zh-CN" altLang="en-US" dirty="0"/>
              <a:t>安全作用</a:t>
            </a:r>
            <a:endParaRPr lang="en-US" altLang="zh-CN" dirty="0"/>
          </a:p>
          <a:p>
            <a:pPr lvl="1"/>
            <a:r>
              <a:rPr lang="zh-CN" altLang="zh-CN" dirty="0"/>
              <a:t>建立</a:t>
            </a:r>
            <a:r>
              <a:rPr lang="en-US" altLang="zh-CN" dirty="0"/>
              <a:t>VLAN</a:t>
            </a:r>
            <a:r>
              <a:rPr lang="zh-CN" altLang="zh-CN" dirty="0"/>
              <a:t>之间的访问机制</a:t>
            </a:r>
            <a:r>
              <a:rPr lang="zh-CN" altLang="en-US" dirty="0"/>
              <a:t>，</a:t>
            </a:r>
            <a:r>
              <a:rPr lang="zh-CN" altLang="zh-CN" dirty="0"/>
              <a:t>阻止蠕虫和恶意病毒的广泛传播</a:t>
            </a:r>
            <a:endParaRPr lang="en-US" altLang="zh-CN" dirty="0"/>
          </a:p>
          <a:p>
            <a:pPr lvl="1"/>
            <a:r>
              <a:rPr lang="zh-CN" altLang="en-US" dirty="0"/>
              <a:t>建立</a:t>
            </a:r>
            <a:r>
              <a:rPr lang="en-US" altLang="zh-CN" dirty="0"/>
              <a:t>VLAN</a:t>
            </a:r>
            <a:r>
              <a:rPr lang="zh-CN" altLang="zh-CN" dirty="0"/>
              <a:t>区域安全和资源保护</a:t>
            </a:r>
            <a:r>
              <a:rPr lang="zh-CN" altLang="en-US" dirty="0"/>
              <a:t>，</a:t>
            </a:r>
            <a:r>
              <a:rPr lang="zh-CN" altLang="zh-CN" dirty="0"/>
              <a:t>将受限制的应用程序和资源置于更为安全的</a:t>
            </a:r>
            <a:r>
              <a:rPr lang="en-US" altLang="zh-CN" dirty="0"/>
              <a:t>VLAN</a:t>
            </a:r>
            <a:r>
              <a:rPr lang="zh-CN" altLang="zh-CN" dirty="0"/>
              <a:t>中</a:t>
            </a:r>
            <a:endParaRPr lang="zh-CN" altLang="en-US" dirty="0"/>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t>58</a:t>
            </a:fld>
            <a:endParaRPr lang="en-US" altLang="zh-CN"/>
          </a:p>
        </p:txBody>
      </p:sp>
    </p:spTree>
    <p:extLst>
      <p:ext uri="{BB962C8B-B14F-4D97-AF65-F5344CB8AC3E}">
        <p14:creationId xmlns:p14="http://schemas.microsoft.com/office/powerpoint/2010/main" val="46751086"/>
      </p:ext>
    </p:extLst>
  </p:cSld>
  <p:clrMapOvr>
    <a:masterClrMapping/>
  </p:clrMapOvr>
  <p:transition>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设计网络安全策略</a:t>
            </a:r>
            <a:endParaRPr lang="zh-CN" altLang="en-US" dirty="0"/>
          </a:p>
        </p:txBody>
      </p:sp>
      <p:sp>
        <p:nvSpPr>
          <p:cNvPr id="3" name="内容占位符 2"/>
          <p:cNvSpPr>
            <a:spLocks noGrp="1"/>
          </p:cNvSpPr>
          <p:nvPr>
            <p:ph idx="1"/>
          </p:nvPr>
        </p:nvSpPr>
        <p:spPr/>
        <p:txBody>
          <a:bodyPr/>
          <a:lstStyle/>
          <a:p>
            <a:r>
              <a:rPr lang="zh-CN" altLang="en-US" dirty="0" smtClean="0"/>
              <a:t>访问控制策略</a:t>
            </a:r>
            <a:endParaRPr lang="en-US" altLang="zh-CN" dirty="0" smtClean="0"/>
          </a:p>
          <a:p>
            <a:r>
              <a:rPr lang="zh-CN" altLang="en-US" dirty="0" smtClean="0"/>
              <a:t>流量管理策略</a:t>
            </a:r>
            <a:endParaRPr lang="en-US" altLang="zh-CN" dirty="0" smtClean="0"/>
          </a:p>
          <a:p>
            <a:r>
              <a:rPr lang="zh-CN" altLang="en-US" dirty="0" smtClean="0"/>
              <a:t>安全审计策略</a:t>
            </a:r>
            <a:endParaRPr lang="en-US" altLang="zh-CN" dirty="0" smtClean="0"/>
          </a:p>
          <a:p>
            <a:r>
              <a:rPr lang="zh-CN" altLang="en-US" dirty="0" smtClean="0"/>
              <a:t>远程接入策略</a:t>
            </a:r>
            <a:endParaRPr lang="en-US" altLang="zh-CN" dirty="0" smtClean="0"/>
          </a:p>
          <a:p>
            <a:r>
              <a:rPr lang="zh-CN" altLang="en-US" dirty="0" smtClean="0"/>
              <a:t>冗余策略</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59</a:t>
            </a:fld>
            <a:endParaRPr lang="en-US" altLang="zh-CN"/>
          </a:p>
        </p:txBody>
      </p:sp>
    </p:spTree>
    <p:extLst>
      <p:ext uri="{BB962C8B-B14F-4D97-AF65-F5344CB8AC3E}">
        <p14:creationId xmlns:p14="http://schemas.microsoft.com/office/powerpoint/2010/main" val="3344930698"/>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知识子域：物理和环境安全</a:t>
            </a:r>
            <a:endParaRPr lang="zh-CN" altLang="en-US" dirty="0"/>
          </a:p>
        </p:txBody>
      </p:sp>
      <p:sp>
        <p:nvSpPr>
          <p:cNvPr id="3" name="内容占位符 2"/>
          <p:cNvSpPr>
            <a:spLocks noGrp="1"/>
          </p:cNvSpPr>
          <p:nvPr>
            <p:ph idx="1"/>
          </p:nvPr>
        </p:nvSpPr>
        <p:spPr/>
        <p:txBody>
          <a:bodyPr/>
          <a:lstStyle/>
          <a:p>
            <a:r>
              <a:rPr lang="zh-CN" altLang="en-US" dirty="0" smtClean="0"/>
              <a:t>防水</a:t>
            </a:r>
            <a:endParaRPr lang="en-US" altLang="zh-CN" dirty="0" smtClean="0"/>
          </a:p>
          <a:p>
            <a:pPr lvl="1"/>
            <a:r>
              <a:rPr lang="zh-CN" altLang="en-US" dirty="0" smtClean="0"/>
              <a:t>检测：水浸探测器</a:t>
            </a:r>
            <a:endParaRPr lang="en-US" altLang="zh-CN" dirty="0" smtClean="0"/>
          </a:p>
          <a:p>
            <a:pPr lvl="1"/>
            <a:r>
              <a:rPr lang="zh-CN" altLang="en-US" dirty="0" smtClean="0"/>
              <a:t>处置：</a:t>
            </a:r>
            <a:r>
              <a:rPr lang="zh-CN" altLang="zh-CN" dirty="0"/>
              <a:t>在应急事件处置中要安排相应的处置</a:t>
            </a:r>
            <a:r>
              <a:rPr lang="zh-CN" altLang="zh-CN" dirty="0" smtClean="0"/>
              <a:t>流程</a:t>
            </a:r>
            <a:endParaRPr lang="en-US" altLang="zh-CN" dirty="0" smtClean="0"/>
          </a:p>
          <a:p>
            <a:r>
              <a:rPr lang="zh-CN" altLang="en-US" dirty="0" smtClean="0"/>
              <a:t>供电</a:t>
            </a:r>
            <a:endParaRPr lang="en-US" altLang="zh-CN" dirty="0" smtClean="0"/>
          </a:p>
          <a:p>
            <a:pPr lvl="1"/>
            <a:r>
              <a:rPr lang="zh-CN" altLang="en-US" dirty="0" smtClean="0"/>
              <a:t>双路供电</a:t>
            </a:r>
            <a:endParaRPr lang="en-US" altLang="zh-CN" dirty="0" smtClean="0"/>
          </a:p>
          <a:p>
            <a:pPr lvl="1"/>
            <a:r>
              <a:rPr lang="zh-CN" altLang="en-US" dirty="0" smtClean="0"/>
              <a:t>发电机</a:t>
            </a:r>
            <a:endParaRPr lang="en-US" altLang="zh-CN" dirty="0" smtClean="0"/>
          </a:p>
          <a:p>
            <a:pPr lvl="1"/>
            <a:r>
              <a:rPr lang="en-US" altLang="zh-CN" dirty="0" smtClean="0"/>
              <a:t>UPS</a:t>
            </a:r>
          </a:p>
          <a:p>
            <a:r>
              <a:rPr lang="zh-CN" altLang="en-US" dirty="0" smtClean="0"/>
              <a:t>空气调节</a:t>
            </a:r>
            <a:endParaRPr lang="en-US" altLang="zh-CN" dirty="0" smtClean="0"/>
          </a:p>
          <a:p>
            <a:r>
              <a:rPr lang="zh-CN" altLang="en-US" dirty="0" smtClean="0"/>
              <a:t>电磁防护</a:t>
            </a:r>
            <a:endParaRPr lang="en-US" altLang="zh-CN" dirty="0" smtClean="0"/>
          </a:p>
          <a:p>
            <a:r>
              <a:rPr lang="zh-CN" altLang="en-US" dirty="0" smtClean="0"/>
              <a:t>雷击及静电</a:t>
            </a:r>
            <a:endParaRPr lang="en-US" altLang="zh-CN" dirty="0" smtClean="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6</a:t>
            </a:fld>
            <a:endParaRPr lang="en-US" altLang="zh-CN"/>
          </a:p>
        </p:txBody>
      </p:sp>
    </p:spTree>
    <p:extLst>
      <p:ext uri="{BB962C8B-B14F-4D97-AF65-F5344CB8AC3E}">
        <p14:creationId xmlns:p14="http://schemas.microsoft.com/office/powerpoint/2010/main" val="4224719458"/>
      </p:ext>
    </p:extLst>
  </p:cSld>
  <p:clrMapOvr>
    <a:masterClrMapping/>
  </p:clrMapOvr>
  <p:transition>
    <p:fad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总结</a:t>
            </a:r>
            <a:endParaRPr lang="zh-CN" altLang="en-US" dirty="0"/>
          </a:p>
        </p:txBody>
      </p:sp>
      <p:sp>
        <p:nvSpPr>
          <p:cNvPr id="3" name="内容占位符 2"/>
          <p:cNvSpPr>
            <a:spLocks noGrp="1"/>
          </p:cNvSpPr>
          <p:nvPr>
            <p:ph idx="1"/>
          </p:nvPr>
        </p:nvSpPr>
        <p:spPr/>
        <p:txBody>
          <a:bodyPr/>
          <a:lstStyle/>
          <a:p>
            <a:r>
              <a:rPr lang="zh-CN" altLang="en-US" dirty="0" smtClean="0"/>
              <a:t>物理和环境安全</a:t>
            </a:r>
            <a:endParaRPr lang="en-US" altLang="zh-CN" dirty="0" smtClean="0"/>
          </a:p>
          <a:p>
            <a:pPr lvl="1"/>
            <a:r>
              <a:rPr lang="zh-CN" altLang="en-US" dirty="0" smtClean="0"/>
              <a:t>环境安全、设施安全、传输安全</a:t>
            </a:r>
            <a:endParaRPr lang="en-US" altLang="zh-CN" dirty="0" smtClean="0"/>
          </a:p>
          <a:p>
            <a:r>
              <a:rPr lang="zh-CN" altLang="en-US" dirty="0" smtClean="0"/>
              <a:t>网络和通信安全</a:t>
            </a:r>
            <a:endParaRPr lang="en-US" altLang="zh-CN" dirty="0" smtClean="0"/>
          </a:p>
          <a:p>
            <a:pPr lvl="1"/>
            <a:r>
              <a:rPr lang="en-US" altLang="zh-CN" dirty="0" smtClean="0"/>
              <a:t>OSI</a:t>
            </a:r>
            <a:r>
              <a:rPr lang="zh-CN" altLang="en-US" dirty="0" smtClean="0"/>
              <a:t>七层模型</a:t>
            </a:r>
            <a:endParaRPr lang="en-US" altLang="zh-CN" dirty="0" smtClean="0"/>
          </a:p>
          <a:p>
            <a:pPr lvl="1"/>
            <a:r>
              <a:rPr lang="en-US" altLang="zh-CN" dirty="0" smtClean="0"/>
              <a:t>TCP/IP</a:t>
            </a:r>
            <a:r>
              <a:rPr lang="zh-CN" altLang="en-US" dirty="0" smtClean="0"/>
              <a:t>协议</a:t>
            </a:r>
            <a:endParaRPr lang="en-US" altLang="zh-CN" dirty="0" smtClean="0"/>
          </a:p>
          <a:p>
            <a:pPr lvl="1"/>
            <a:r>
              <a:rPr lang="zh-CN" altLang="en-US" dirty="0" smtClean="0"/>
              <a:t>电子欺骗（ </a:t>
            </a:r>
            <a:r>
              <a:rPr lang="en-US" altLang="zh-CN" dirty="0" smtClean="0"/>
              <a:t>ARP</a:t>
            </a:r>
            <a:r>
              <a:rPr lang="zh-CN" altLang="en-US" dirty="0" smtClean="0"/>
              <a:t>欺骗、</a:t>
            </a:r>
            <a:r>
              <a:rPr lang="en-US" altLang="zh-CN" dirty="0" smtClean="0"/>
              <a:t>IP</a:t>
            </a:r>
            <a:r>
              <a:rPr lang="zh-CN" altLang="en-US" dirty="0" smtClean="0"/>
              <a:t>欺骗、</a:t>
            </a:r>
            <a:r>
              <a:rPr lang="en-US" altLang="zh-CN" dirty="0" smtClean="0"/>
              <a:t>DNS</a:t>
            </a:r>
            <a:r>
              <a:rPr lang="zh-CN" altLang="en-US" dirty="0" smtClean="0"/>
              <a:t>欺骗）</a:t>
            </a:r>
            <a:endParaRPr lang="en-US" altLang="zh-CN" dirty="0" smtClean="0"/>
          </a:p>
          <a:p>
            <a:pPr lvl="1"/>
            <a:r>
              <a:rPr lang="zh-CN" altLang="en-US" dirty="0" smtClean="0"/>
              <a:t>拒绝服务攻击（</a:t>
            </a:r>
            <a:r>
              <a:rPr lang="en-US" altLang="zh-CN" dirty="0" smtClean="0"/>
              <a:t>SYN Flood</a:t>
            </a:r>
            <a:r>
              <a:rPr lang="zh-CN" altLang="en-US" dirty="0" smtClean="0"/>
              <a:t>、</a:t>
            </a:r>
            <a:r>
              <a:rPr lang="en-US" altLang="zh-CN" dirty="0" smtClean="0"/>
              <a:t>UDP Flood</a:t>
            </a:r>
            <a:r>
              <a:rPr lang="zh-CN" altLang="en-US" dirty="0" smtClean="0"/>
              <a:t>、</a:t>
            </a:r>
            <a:r>
              <a:rPr lang="en-US" altLang="zh-CN" dirty="0" smtClean="0"/>
              <a:t>Teardrop</a:t>
            </a:r>
            <a:r>
              <a:rPr lang="zh-CN" altLang="en-US" dirty="0" smtClean="0"/>
              <a:t>）与分布式拒绝服务攻击</a:t>
            </a:r>
            <a:endParaRPr lang="en-US" altLang="zh-CN" dirty="0" smtClean="0"/>
          </a:p>
          <a:p>
            <a:r>
              <a:rPr lang="zh-CN" altLang="en-US" dirty="0" smtClean="0"/>
              <a:t>网络安全设备</a:t>
            </a:r>
            <a:endParaRPr lang="en-US" altLang="zh-CN" dirty="0" smtClean="0"/>
          </a:p>
          <a:p>
            <a:pPr lvl="1"/>
            <a:r>
              <a:rPr lang="en-US" altLang="zh-CN" dirty="0" smtClean="0"/>
              <a:t>IDS</a:t>
            </a:r>
            <a:r>
              <a:rPr lang="zh-CN" altLang="en-US" dirty="0" smtClean="0"/>
              <a:t>、防火墙、网闸、</a:t>
            </a:r>
            <a:r>
              <a:rPr lang="en-US" altLang="zh-CN" dirty="0" smtClean="0"/>
              <a:t>VPN</a:t>
            </a:r>
            <a:r>
              <a:rPr lang="zh-CN" altLang="en-US" dirty="0" smtClean="0"/>
              <a:t>等</a:t>
            </a:r>
            <a:endParaRPr lang="en-US" altLang="zh-CN" dirty="0" smtClean="0"/>
          </a:p>
          <a:p>
            <a:r>
              <a:rPr lang="zh-CN" altLang="en-US" dirty="0" smtClean="0"/>
              <a:t>网络安全规划</a:t>
            </a:r>
            <a:endParaRPr lang="en-US" altLang="zh-CN" dirty="0" smtClean="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60</a:t>
            </a:fld>
            <a:endParaRPr lang="en-US" altLang="zh-CN"/>
          </a:p>
        </p:txBody>
      </p:sp>
    </p:spTree>
    <p:extLst>
      <p:ext uri="{BB962C8B-B14F-4D97-AF65-F5344CB8AC3E}">
        <p14:creationId xmlns:p14="http://schemas.microsoft.com/office/powerpoint/2010/main" val="353536705"/>
      </p:ext>
    </p:extLst>
  </p:cSld>
  <p:clrMapOvr>
    <a:masterClrMapping/>
  </p:clrMapOvr>
  <p:transition>
    <p:fad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ctrTitle"/>
          </p:nvPr>
        </p:nvSpPr>
        <p:spPr>
          <a:xfrm>
            <a:off x="1066800" y="2732088"/>
            <a:ext cx="6889750" cy="685800"/>
          </a:xfrm>
        </p:spPr>
        <p:txBody>
          <a:bodyPr/>
          <a:lstStyle/>
          <a:p>
            <a:pPr eaLnBrk="1" hangingPunct="1"/>
            <a:r>
              <a:rPr lang="zh-CN" altLang="en-US" sz="3200"/>
              <a:t>谢谢，请提问题！</a:t>
            </a:r>
          </a:p>
        </p:txBody>
      </p:sp>
      <p:sp>
        <p:nvSpPr>
          <p:cNvPr id="101379" name="副标题 4"/>
          <p:cNvSpPr>
            <a:spLocks noGrp="1"/>
          </p:cNvSpPr>
          <p:nvPr>
            <p:ph type="subTitle" idx="1"/>
          </p:nvPr>
        </p:nvSpPr>
        <p:spPr>
          <a:xfrm>
            <a:off x="2195513" y="4581525"/>
            <a:ext cx="5638800" cy="381000"/>
          </a:xfrm>
        </p:spPr>
        <p:txBody>
          <a:bodyPr/>
          <a:lstStyle/>
          <a:p>
            <a:pPr eaLnBrk="1" hangingPunct="1"/>
            <a:endParaRPr lang="zh-CN" altLang="en-US"/>
          </a:p>
        </p:txBody>
      </p:sp>
    </p:spTree>
    <p:extLst>
      <p:ext uri="{BB962C8B-B14F-4D97-AF65-F5344CB8AC3E}">
        <p14:creationId xmlns:p14="http://schemas.microsoft.com/office/powerpoint/2010/main" val="2818946854"/>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知识子域：物理与环境安全</a:t>
            </a:r>
            <a:endParaRPr lang="zh-CN" altLang="en-US" dirty="0"/>
          </a:p>
        </p:txBody>
      </p:sp>
      <p:sp>
        <p:nvSpPr>
          <p:cNvPr id="3" name="内容占位符 2"/>
          <p:cNvSpPr>
            <a:spLocks noGrp="1"/>
          </p:cNvSpPr>
          <p:nvPr>
            <p:ph idx="1"/>
          </p:nvPr>
        </p:nvSpPr>
        <p:spPr/>
        <p:txBody>
          <a:bodyPr/>
          <a:lstStyle/>
          <a:p>
            <a:r>
              <a:rPr lang="zh-CN" altLang="en-US" dirty="0" smtClean="0"/>
              <a:t>设施</a:t>
            </a:r>
            <a:r>
              <a:rPr lang="zh-CN" altLang="en-US" dirty="0"/>
              <a:t>安全</a:t>
            </a:r>
          </a:p>
          <a:p>
            <a:pPr lvl="1"/>
            <a:r>
              <a:rPr lang="zh-CN" altLang="en-US" dirty="0"/>
              <a:t>了解安全区域的概念及相关防护要求；</a:t>
            </a:r>
          </a:p>
          <a:p>
            <a:pPr lvl="1"/>
            <a:r>
              <a:rPr lang="zh-CN" altLang="en-US" dirty="0"/>
              <a:t>了解边界防护的概念及相关防护要求；</a:t>
            </a:r>
          </a:p>
          <a:p>
            <a:pPr lvl="1"/>
            <a:r>
              <a:rPr lang="zh-CN" altLang="en-US" dirty="0"/>
              <a:t>理解审计及监控的概念及相关防护要求。</a:t>
            </a:r>
          </a:p>
          <a:p>
            <a:r>
              <a:rPr lang="zh-CN" altLang="en-US" dirty="0" smtClean="0"/>
              <a:t>传输</a:t>
            </a:r>
            <a:r>
              <a:rPr lang="zh-CN" altLang="en-US" dirty="0"/>
              <a:t>安全</a:t>
            </a:r>
          </a:p>
          <a:p>
            <a:pPr lvl="1"/>
            <a:r>
              <a:rPr lang="zh-CN" altLang="en-US" dirty="0"/>
              <a:t>理解同轴电缆、双绞线、光纤等有线传输技术及安全特点；</a:t>
            </a:r>
          </a:p>
          <a:p>
            <a:pPr lvl="1"/>
            <a:r>
              <a:rPr lang="zh-CN" altLang="en-US" dirty="0"/>
              <a:t>理解无线安全传输技术及安全特点；</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7</a:t>
            </a:fld>
            <a:endParaRPr lang="en-US" altLang="zh-CN"/>
          </a:p>
        </p:txBody>
      </p:sp>
    </p:spTree>
    <p:extLst>
      <p:ext uri="{BB962C8B-B14F-4D97-AF65-F5344CB8AC3E}">
        <p14:creationId xmlns:p14="http://schemas.microsoft.com/office/powerpoint/2010/main" val="1313687286"/>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设施安全</a:t>
            </a:r>
            <a:endParaRPr lang="zh-CN" altLang="en-US" dirty="0"/>
          </a:p>
        </p:txBody>
      </p:sp>
      <p:sp>
        <p:nvSpPr>
          <p:cNvPr id="3" name="内容占位符 2"/>
          <p:cNvSpPr>
            <a:spLocks noGrp="1"/>
          </p:cNvSpPr>
          <p:nvPr>
            <p:ph idx="1"/>
          </p:nvPr>
        </p:nvSpPr>
        <p:spPr/>
        <p:txBody>
          <a:bodyPr/>
          <a:lstStyle/>
          <a:p>
            <a:r>
              <a:rPr lang="zh-CN" altLang="en-US" dirty="0" smtClean="0"/>
              <a:t>安全区域</a:t>
            </a:r>
            <a:endParaRPr lang="en-US" altLang="zh-CN" dirty="0" smtClean="0"/>
          </a:p>
          <a:p>
            <a:r>
              <a:rPr lang="zh-CN" altLang="en-US" dirty="0" smtClean="0"/>
              <a:t>边界防护</a:t>
            </a:r>
            <a:endParaRPr lang="en-US" altLang="zh-CN" dirty="0" smtClean="0"/>
          </a:p>
          <a:p>
            <a:pPr lvl="1"/>
            <a:r>
              <a:rPr lang="zh-CN" altLang="en-US" dirty="0" smtClean="0"/>
              <a:t>锁</a:t>
            </a:r>
            <a:endParaRPr lang="en-US" altLang="zh-CN" dirty="0" smtClean="0"/>
          </a:p>
          <a:p>
            <a:pPr lvl="1"/>
            <a:r>
              <a:rPr lang="zh-CN" altLang="en-US" dirty="0" smtClean="0"/>
              <a:t>门禁</a:t>
            </a:r>
            <a:endParaRPr lang="en-US" altLang="zh-CN" dirty="0" smtClean="0"/>
          </a:p>
          <a:p>
            <a:r>
              <a:rPr lang="zh-CN" altLang="en-US" dirty="0" smtClean="0"/>
              <a:t>审计及监控</a:t>
            </a:r>
            <a:endParaRPr lang="en-US" altLang="zh-CN" dirty="0" smtClean="0"/>
          </a:p>
          <a:p>
            <a:pPr lvl="1"/>
            <a:r>
              <a:rPr lang="zh-CN" altLang="en-US" dirty="0" smtClean="0"/>
              <a:t>闭路电视</a:t>
            </a:r>
            <a:endParaRPr lang="en-US" altLang="zh-CN" dirty="0" smtClean="0"/>
          </a:p>
          <a:p>
            <a:pPr lvl="1"/>
            <a:r>
              <a:rPr lang="zh-CN" altLang="en-US" dirty="0" smtClean="0"/>
              <a:t>非法闯入探测（红外微波双鉴探头、玻璃破碎）</a:t>
            </a:r>
            <a:endParaRPr lang="en-US" altLang="zh-CN" dirty="0" smtClean="0"/>
          </a:p>
          <a:p>
            <a:pPr lvl="1"/>
            <a:r>
              <a:rPr lang="zh-CN" altLang="en-US" dirty="0" smtClean="0"/>
              <a:t>保安</a:t>
            </a:r>
            <a:endParaRPr lang="en-US" altLang="zh-CN" dirty="0" smtClean="0"/>
          </a:p>
          <a:p>
            <a:pPr lvl="1"/>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8</a:t>
            </a:fld>
            <a:endParaRPr lang="en-US" altLang="zh-CN"/>
          </a:p>
        </p:txBody>
      </p:sp>
    </p:spTree>
    <p:extLst>
      <p:ext uri="{BB962C8B-B14F-4D97-AF65-F5344CB8AC3E}">
        <p14:creationId xmlns:p14="http://schemas.microsoft.com/office/powerpoint/2010/main" val="2198632004"/>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传输安全</a:t>
            </a:r>
            <a:endParaRPr lang="zh-CN" altLang="en-US" dirty="0"/>
          </a:p>
        </p:txBody>
      </p:sp>
      <p:sp>
        <p:nvSpPr>
          <p:cNvPr id="3" name="内容占位符 2"/>
          <p:cNvSpPr>
            <a:spLocks noGrp="1"/>
          </p:cNvSpPr>
          <p:nvPr>
            <p:ph idx="1"/>
          </p:nvPr>
        </p:nvSpPr>
        <p:spPr/>
        <p:txBody>
          <a:bodyPr/>
          <a:lstStyle/>
          <a:p>
            <a:r>
              <a:rPr lang="zh-CN" altLang="en-US" dirty="0" smtClean="0"/>
              <a:t>有线传输</a:t>
            </a:r>
            <a:endParaRPr lang="en-US" altLang="zh-CN" dirty="0" smtClean="0"/>
          </a:p>
          <a:p>
            <a:pPr lvl="1"/>
            <a:r>
              <a:rPr lang="zh-CN" altLang="en-US" dirty="0" smtClean="0"/>
              <a:t>双绞线</a:t>
            </a:r>
            <a:endParaRPr lang="en-US" altLang="zh-CN" dirty="0" smtClean="0"/>
          </a:p>
          <a:p>
            <a:pPr lvl="1"/>
            <a:r>
              <a:rPr lang="zh-CN" altLang="en-US" dirty="0" smtClean="0"/>
              <a:t>同轴电缆</a:t>
            </a:r>
            <a:endParaRPr lang="en-US" altLang="zh-CN" dirty="0" smtClean="0"/>
          </a:p>
          <a:p>
            <a:pPr lvl="1"/>
            <a:r>
              <a:rPr lang="zh-CN" altLang="en-US" dirty="0" smtClean="0"/>
              <a:t>光纤</a:t>
            </a:r>
            <a:endParaRPr lang="en-US" altLang="zh-CN" dirty="0" smtClean="0"/>
          </a:p>
          <a:p>
            <a:r>
              <a:rPr lang="zh-CN" altLang="en-US" dirty="0" smtClean="0"/>
              <a:t>无线传输</a:t>
            </a:r>
            <a:endParaRPr lang="en-US" altLang="zh-CN" dirty="0" smtClean="0"/>
          </a:p>
          <a:p>
            <a:pPr lvl="1"/>
            <a:r>
              <a:rPr lang="zh-CN" altLang="en-US" dirty="0" smtClean="0"/>
              <a:t>开放信道的风险</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9</a:t>
            </a:fld>
            <a:endParaRPr lang="en-US" altLang="zh-CN"/>
          </a:p>
        </p:txBody>
      </p:sp>
    </p:spTree>
    <p:extLst>
      <p:ext uri="{BB962C8B-B14F-4D97-AF65-F5344CB8AC3E}">
        <p14:creationId xmlns:p14="http://schemas.microsoft.com/office/powerpoint/2010/main" val="3794574275"/>
      </p:ext>
    </p:extLst>
  </p:cSld>
  <p:clrMapOvr>
    <a:masterClrMapping/>
  </p:clrMapOvr>
  <p:transition>
    <p:fade/>
  </p:transition>
</p:sld>
</file>

<file path=ppt/theme/theme1.xml><?xml version="1.0" encoding="utf-8"?>
<a:theme xmlns:a="http://schemas.openxmlformats.org/drawingml/2006/main" name="sx272TGp_report_light">
  <a:themeElements>
    <a:clrScheme name="sx272TGp_report_light 3">
      <a:dk1>
        <a:srgbClr val="000000"/>
      </a:dk1>
      <a:lt1>
        <a:srgbClr val="FFFFFF"/>
      </a:lt1>
      <a:dk2>
        <a:srgbClr val="003366"/>
      </a:dk2>
      <a:lt2>
        <a:srgbClr val="C0C0C0"/>
      </a:lt2>
      <a:accent1>
        <a:srgbClr val="A5A5A5"/>
      </a:accent1>
      <a:accent2>
        <a:srgbClr val="449CD8"/>
      </a:accent2>
      <a:accent3>
        <a:srgbClr val="FFFFFF"/>
      </a:accent3>
      <a:accent4>
        <a:srgbClr val="000000"/>
      </a:accent4>
      <a:accent5>
        <a:srgbClr val="CFCFCF"/>
      </a:accent5>
      <a:accent6>
        <a:srgbClr val="3D8DC4"/>
      </a:accent6>
      <a:hlink>
        <a:srgbClr val="19B3B3"/>
      </a:hlink>
      <a:folHlink>
        <a:srgbClr val="855ADA"/>
      </a:folHlink>
    </a:clrScheme>
    <a:fontScheme name="sx272TGp_report_light">
      <a:majorFont>
        <a:latin typeface="黑体"/>
        <a:ea typeface="黑体"/>
        <a:cs typeface=""/>
      </a:majorFont>
      <a:minorFont>
        <a:latin typeface="黑体"/>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x272TGp_report_light 1">
        <a:dk1>
          <a:srgbClr val="000000"/>
        </a:dk1>
        <a:lt1>
          <a:srgbClr val="FFFFFF"/>
        </a:lt1>
        <a:dk2>
          <a:srgbClr val="003366"/>
        </a:dk2>
        <a:lt2>
          <a:srgbClr val="C0C0C0"/>
        </a:lt2>
        <a:accent1>
          <a:srgbClr val="4EA7EA"/>
        </a:accent1>
        <a:accent2>
          <a:srgbClr val="93C052"/>
        </a:accent2>
        <a:accent3>
          <a:srgbClr val="FFFFFF"/>
        </a:accent3>
        <a:accent4>
          <a:srgbClr val="000000"/>
        </a:accent4>
        <a:accent5>
          <a:srgbClr val="B2D0F3"/>
        </a:accent5>
        <a:accent6>
          <a:srgbClr val="85AE49"/>
        </a:accent6>
        <a:hlink>
          <a:srgbClr val="9999FF"/>
        </a:hlink>
        <a:folHlink>
          <a:srgbClr val="855ADA"/>
        </a:folHlink>
      </a:clrScheme>
      <a:clrMap bg1="lt1" tx1="dk1" bg2="lt2" tx2="dk2" accent1="accent1" accent2="accent2" accent3="accent3" accent4="accent4" accent5="accent5" accent6="accent6" hlink="hlink" folHlink="folHlink"/>
    </a:extraClrScheme>
    <a:extraClrScheme>
      <a:clrScheme name="sx272TGp_report_light 2">
        <a:dk1>
          <a:srgbClr val="000000"/>
        </a:dk1>
        <a:lt1>
          <a:srgbClr val="FFFFFF"/>
        </a:lt1>
        <a:dk2>
          <a:srgbClr val="003366"/>
        </a:dk2>
        <a:lt2>
          <a:srgbClr val="C0C0C0"/>
        </a:lt2>
        <a:accent1>
          <a:srgbClr val="DF6521"/>
        </a:accent1>
        <a:accent2>
          <a:srgbClr val="D7D03B"/>
        </a:accent2>
        <a:accent3>
          <a:srgbClr val="FFFFFF"/>
        </a:accent3>
        <a:accent4>
          <a:srgbClr val="000000"/>
        </a:accent4>
        <a:accent5>
          <a:srgbClr val="ECB8AB"/>
        </a:accent5>
        <a:accent6>
          <a:srgbClr val="C3BC35"/>
        </a:accent6>
        <a:hlink>
          <a:srgbClr val="188FB4"/>
        </a:hlink>
        <a:folHlink>
          <a:srgbClr val="A98FD9"/>
        </a:folHlink>
      </a:clrScheme>
      <a:clrMap bg1="lt1" tx1="dk1" bg2="lt2" tx2="dk2" accent1="accent1" accent2="accent2" accent3="accent3" accent4="accent4" accent5="accent5" accent6="accent6" hlink="hlink" folHlink="folHlink"/>
    </a:extraClrScheme>
    <a:extraClrScheme>
      <a:clrScheme name="sx272TGp_report_light 3">
        <a:dk1>
          <a:srgbClr val="000000"/>
        </a:dk1>
        <a:lt1>
          <a:srgbClr val="FFFFFF"/>
        </a:lt1>
        <a:dk2>
          <a:srgbClr val="003366"/>
        </a:dk2>
        <a:lt2>
          <a:srgbClr val="C0C0C0"/>
        </a:lt2>
        <a:accent1>
          <a:srgbClr val="A5A5A5"/>
        </a:accent1>
        <a:accent2>
          <a:srgbClr val="449CD8"/>
        </a:accent2>
        <a:accent3>
          <a:srgbClr val="FFFFFF"/>
        </a:accent3>
        <a:accent4>
          <a:srgbClr val="000000"/>
        </a:accent4>
        <a:accent5>
          <a:srgbClr val="CFCFCF"/>
        </a:accent5>
        <a:accent6>
          <a:srgbClr val="3D8DC4"/>
        </a:accent6>
        <a:hlink>
          <a:srgbClr val="19B3B3"/>
        </a:hlink>
        <a:folHlink>
          <a:srgbClr val="855AD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15005</TotalTime>
  <Words>2985</Words>
  <Application>Microsoft Office PowerPoint</Application>
  <PresentationFormat>全屏显示(4:3)</PresentationFormat>
  <Paragraphs>601</Paragraphs>
  <Slides>61</Slides>
  <Notes>2</Notes>
  <HiddenSlides>0</HiddenSlides>
  <MMClips>0</MMClips>
  <ScaleCrop>false</ScaleCrop>
  <HeadingPairs>
    <vt:vector size="8" baseType="variant">
      <vt:variant>
        <vt:lpstr>已用的字体</vt:lpstr>
      </vt:variant>
      <vt:variant>
        <vt:i4>7</vt:i4>
      </vt:variant>
      <vt:variant>
        <vt:lpstr>主题</vt:lpstr>
      </vt:variant>
      <vt:variant>
        <vt:i4>1</vt:i4>
      </vt:variant>
      <vt:variant>
        <vt:lpstr>嵌入 OLE 服务器</vt:lpstr>
      </vt:variant>
      <vt:variant>
        <vt:i4>3</vt:i4>
      </vt:variant>
      <vt:variant>
        <vt:lpstr>幻灯片标题</vt:lpstr>
      </vt:variant>
      <vt:variant>
        <vt:i4>61</vt:i4>
      </vt:variant>
    </vt:vector>
  </HeadingPairs>
  <TitlesOfParts>
    <vt:vector size="72" baseType="lpstr">
      <vt:lpstr>黑体</vt:lpstr>
      <vt:lpstr>宋体</vt:lpstr>
      <vt:lpstr>Arial</vt:lpstr>
      <vt:lpstr>Tahoma</vt:lpstr>
      <vt:lpstr>Times New Roman</vt:lpstr>
      <vt:lpstr>Verdana</vt:lpstr>
      <vt:lpstr>Wingdings</vt:lpstr>
      <vt:lpstr>sx272TGp_report_light</vt:lpstr>
      <vt:lpstr>Microsoft Visio 2003-2010 绘图</vt:lpstr>
      <vt:lpstr>Visio</vt:lpstr>
      <vt:lpstr>Microsoft Visio 绘图</vt:lpstr>
      <vt:lpstr>物理环境与网络通信安全</vt:lpstr>
      <vt:lpstr>课程内容</vt:lpstr>
      <vt:lpstr>知识子域：物理与环境安全</vt:lpstr>
      <vt:lpstr>知识子域：物理和环境安全</vt:lpstr>
      <vt:lpstr>知识子域：物理和环境安全</vt:lpstr>
      <vt:lpstr>知识子域：物理和环境安全</vt:lpstr>
      <vt:lpstr>知识子域：物理与环境安全</vt:lpstr>
      <vt:lpstr>设施安全</vt:lpstr>
      <vt:lpstr>传输安全</vt:lpstr>
      <vt:lpstr>知识子域：网络和通信安全</vt:lpstr>
      <vt:lpstr>ISO/OSI七层模型结构</vt:lpstr>
      <vt:lpstr>分层结构的优点</vt:lpstr>
      <vt:lpstr>数据封装与分用</vt:lpstr>
      <vt:lpstr>OSI安全体系结构</vt:lpstr>
      <vt:lpstr>知识子域：网络和通信安全</vt:lpstr>
      <vt:lpstr>TCP/IP协议结构</vt:lpstr>
      <vt:lpstr>网络接口层</vt:lpstr>
      <vt:lpstr>典型攻击：ARP欺骗</vt:lpstr>
      <vt:lpstr>网络互联层协议核心协议-IP协议</vt:lpstr>
      <vt:lpstr>网络互联层安全问题</vt:lpstr>
      <vt:lpstr>典型攻击：IP欺骗</vt:lpstr>
      <vt:lpstr>传输层协议-TCP协议</vt:lpstr>
      <vt:lpstr>传输层协议-UDP协议</vt:lpstr>
      <vt:lpstr>传输层安全问题</vt:lpstr>
      <vt:lpstr>典型攻击：SYN Flood</vt:lpstr>
      <vt:lpstr>应用层协议</vt:lpstr>
      <vt:lpstr>应用层协议安全问题</vt:lpstr>
      <vt:lpstr>典型攻击：DNS欺骗实现</vt:lpstr>
      <vt:lpstr>基于TCP/IP协议簇的安全架构</vt:lpstr>
      <vt:lpstr>知识子域：网络和通信安全</vt:lpstr>
      <vt:lpstr>无线局域网安全协议-WEP</vt:lpstr>
      <vt:lpstr>无线局域网安全协议-WPA、WPA2</vt:lpstr>
      <vt:lpstr>WAPI无线安全协议</vt:lpstr>
      <vt:lpstr>近距离无线通信安全-蓝牙</vt:lpstr>
      <vt:lpstr>近距离无线通信安全-RFID</vt:lpstr>
      <vt:lpstr>知识子域：网络和通信安全</vt:lpstr>
      <vt:lpstr>网络攻击与防范-欺骗攻击</vt:lpstr>
      <vt:lpstr>网络攻击与防范-拒绝服务攻击</vt:lpstr>
      <vt:lpstr>网络攻击与防范-拒绝服务攻击</vt:lpstr>
      <vt:lpstr>网络攻击与防护-分布式拒绝服务攻击（DDoS）</vt:lpstr>
      <vt:lpstr>拒绝服务攻击的防御</vt:lpstr>
      <vt:lpstr>知识子域：网络和通信安全</vt:lpstr>
      <vt:lpstr>入侵检测系统的作用与功能</vt:lpstr>
      <vt:lpstr>入侵检测系统的分类</vt:lpstr>
      <vt:lpstr>数据检测技术</vt:lpstr>
      <vt:lpstr>入侵检测的局限性</vt:lpstr>
      <vt:lpstr>防火墙的作用与功能</vt:lpstr>
      <vt:lpstr>防火墙主要技术-静态包过滤</vt:lpstr>
      <vt:lpstr>防火墙的主要技术-状态检测</vt:lpstr>
      <vt:lpstr>防火墙的主要技术-代理及NAT</vt:lpstr>
      <vt:lpstr>防火墙的部署</vt:lpstr>
      <vt:lpstr>安全隔离与信息交换系统（网闸）</vt:lpstr>
      <vt:lpstr>虚拟专网</vt:lpstr>
      <vt:lpstr>知识子域：网络和通信安全</vt:lpstr>
      <vt:lpstr>网络架构安全设计</vt:lpstr>
      <vt:lpstr>安全域划分</vt:lpstr>
      <vt:lpstr>IP地址规划</vt:lpstr>
      <vt:lpstr>VLAN设计</vt:lpstr>
      <vt:lpstr>设计网络安全策略</vt:lpstr>
      <vt:lpstr>总结</vt:lpstr>
      <vt:lpstr>谢谢，请提问题！</vt:lpstr>
    </vt:vector>
  </TitlesOfParts>
  <Company>中国信息安全测评中心:cisp运营中心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物理环境与网络通信安全</dc:title>
  <dc:creator>沈传宁</dc:creator>
  <cp:lastModifiedBy>shencn</cp:lastModifiedBy>
  <cp:revision>860</cp:revision>
  <dcterms:created xsi:type="dcterms:W3CDTF">2009-02-11T06:13:22Z</dcterms:created>
  <dcterms:modified xsi:type="dcterms:W3CDTF">2017-11-04T01:41:34Z</dcterms:modified>
</cp:coreProperties>
</file>